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5"/>
  </p:notesMasterIdLst>
  <p:sldIdLst>
    <p:sldId id="258" r:id="rId2"/>
    <p:sldId id="278" r:id="rId3"/>
    <p:sldId id="286" r:id="rId4"/>
    <p:sldId id="279" r:id="rId5"/>
    <p:sldId id="284" r:id="rId6"/>
    <p:sldId id="287" r:id="rId7"/>
    <p:sldId id="281" r:id="rId8"/>
    <p:sldId id="280" r:id="rId9"/>
    <p:sldId id="288" r:id="rId10"/>
    <p:sldId id="283" r:id="rId11"/>
    <p:sldId id="289" r:id="rId12"/>
    <p:sldId id="285" r:id="rId13"/>
    <p:sldId id="277" r:id="rId14"/>
  </p:sldIdLst>
  <p:sldSz cx="12192000" cy="6858000"/>
  <p:notesSz cx="7315200" cy="9601200"/>
  <p:embeddedFontLst>
    <p:embeddedFont>
      <p:font typeface="Cambria Math" panose="02040503050406030204" pitchFamily="18"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FF8F2F-1C7A-29A2-8B7C-AC01345C786F}" name="Burns, Michael Ryan (mrb6gf)" initials="BMR(" userId="S::mrb6gf@virginia.edu::59e30ed9-024f-4300-a827-e2cb1255b1de" providerId="AD"/>
  <p188:author id="{49695F41-CC80-A48E-83CB-45A0220C901B}" name="Caldwell, James (ywe4kw)" initials="C(" userId="S::ywe4kw@virginia.edu::37538a71-f573-4b6d-87f1-e6cdfec8bd2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AFC7"/>
    <a:srgbClr val="232D4B"/>
    <a:srgbClr val="141E3C"/>
    <a:srgbClr val="141EC3"/>
    <a:srgbClr val="0C2659"/>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506F5-5ECC-5188-6334-F4143EFE031B}" v="55" dt="2024-05-07T00:26:42.436"/>
    <p1510:client id="{2DF6FAE7-3BCB-D0B3-C876-D940A95474BC}" v="397" dt="2024-05-07T06:32:21.977"/>
    <p1510:client id="{45BFE274-25F5-8559-B98E-00E0B4FE1F2B}" v="297" dt="2024-05-06T20:28:03.043"/>
    <p1510:client id="{8B027FC8-B8AC-422F-8F96-66712A2FAF66}" v="7025" dt="2024-05-07T16:29:40.548"/>
    <p1510:client id="{8DFB91C4-E391-5B47-A062-F9541991A6A7}" v="8" dt="2024-05-07T16:04:49.448"/>
    <p1510:client id="{FCC4E951-CAA5-4D8E-A514-D931D7C40680}" v="155" dt="2024-05-07T15:19:20.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6C5FB9C4-5DCE-A942-9229-F85984C9DB5C}" type="datetimeFigureOut">
              <a:rPr lang="en-US" smtClean="0"/>
              <a:t>5/21/2024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78A64D0-3F4A-8140-948F-050C4DFFDEE2}" type="slidenum">
              <a:rPr lang="en-US" smtClean="0"/>
              <a:t>‹#›</a:t>
            </a:fld>
            <a:endParaRPr lang="en-US"/>
          </a:p>
        </p:txBody>
      </p:sp>
    </p:spTree>
    <p:extLst>
      <p:ext uri="{BB962C8B-B14F-4D97-AF65-F5344CB8AC3E}">
        <p14:creationId xmlns:p14="http://schemas.microsoft.com/office/powerpoint/2010/main" val="1616937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we are Michael and James, and our project is unveiling heart attack risk through data insights</a:t>
            </a:r>
          </a:p>
        </p:txBody>
      </p:sp>
      <p:sp>
        <p:nvSpPr>
          <p:cNvPr id="4" name="Slide Number Placeholder 3"/>
          <p:cNvSpPr>
            <a:spLocks noGrp="1"/>
          </p:cNvSpPr>
          <p:nvPr>
            <p:ph type="sldNum" sz="quarter" idx="5"/>
          </p:nvPr>
        </p:nvSpPr>
        <p:spPr/>
        <p:txBody>
          <a:bodyPr/>
          <a:lstStyle/>
          <a:p>
            <a:fld id="{378A64D0-3F4A-8140-948F-050C4DFFDEE2}" type="slidenum">
              <a:rPr lang="en-US" smtClean="0"/>
              <a:t>1</a:t>
            </a:fld>
            <a:endParaRPr lang="en-US"/>
          </a:p>
        </p:txBody>
      </p:sp>
    </p:spTree>
    <p:extLst>
      <p:ext uri="{BB962C8B-B14F-4D97-AF65-F5344CB8AC3E}">
        <p14:creationId xmlns:p14="http://schemas.microsoft.com/office/powerpoint/2010/main" val="244457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Michael</a:t>
            </a:r>
          </a:p>
          <a:p>
            <a:r>
              <a:rPr lang="en-US"/>
              <a:t>The three models were then averaged using coefficients A B and C. There were 5027 combinations of coefficients tested since A B and C were between 0 and 1 by .01 and they all had to sum to 1. The optimal coefficients were determined using accuracy of the averaged model to the training data with the logistic regression term being 0.05, the random forest term being 0.95, and the boosted trees term being 0. The averaged model accuracy on the training data was 0.99. </a:t>
            </a:r>
          </a:p>
        </p:txBody>
      </p:sp>
      <p:sp>
        <p:nvSpPr>
          <p:cNvPr id="4" name="Slide Number Placeholder 3"/>
          <p:cNvSpPr>
            <a:spLocks noGrp="1"/>
          </p:cNvSpPr>
          <p:nvPr>
            <p:ph type="sldNum" sz="quarter" idx="5"/>
          </p:nvPr>
        </p:nvSpPr>
        <p:spPr/>
        <p:txBody>
          <a:bodyPr/>
          <a:lstStyle/>
          <a:p>
            <a:fld id="{378A64D0-3F4A-8140-948F-050C4DFFDEE2}" type="slidenum">
              <a:rPr lang="en-US" smtClean="0"/>
              <a:t>10</a:t>
            </a:fld>
            <a:endParaRPr lang="en-US"/>
          </a:p>
        </p:txBody>
      </p:sp>
    </p:spTree>
    <p:extLst>
      <p:ext uri="{BB962C8B-B14F-4D97-AF65-F5344CB8AC3E}">
        <p14:creationId xmlns:p14="http://schemas.microsoft.com/office/powerpoint/2010/main" val="4079451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Michael</a:t>
            </a:r>
          </a:p>
          <a:p>
            <a:r>
              <a:rPr lang="en-US"/>
              <a:t>But when that same model was evaluated on the holdout data, we got an accuracy score of 0.35, which is not ideal. Looking at the confusion matrix though we see that most of the errors are in the false positive, which signifies our model is cautious which is not a bad thing. Our poor results are false negatives and here there were very few. </a:t>
            </a:r>
          </a:p>
        </p:txBody>
      </p:sp>
      <p:sp>
        <p:nvSpPr>
          <p:cNvPr id="4" name="Slide Number Placeholder 3"/>
          <p:cNvSpPr>
            <a:spLocks noGrp="1"/>
          </p:cNvSpPr>
          <p:nvPr>
            <p:ph type="sldNum" sz="quarter" idx="5"/>
          </p:nvPr>
        </p:nvSpPr>
        <p:spPr/>
        <p:txBody>
          <a:bodyPr/>
          <a:lstStyle/>
          <a:p>
            <a:fld id="{378A64D0-3F4A-8140-948F-050C4DFFDEE2}" type="slidenum">
              <a:rPr lang="en-US" smtClean="0"/>
              <a:t>11</a:t>
            </a:fld>
            <a:endParaRPr lang="en-US"/>
          </a:p>
        </p:txBody>
      </p:sp>
    </p:spTree>
    <p:extLst>
      <p:ext uri="{BB962C8B-B14F-4D97-AF65-F5344CB8AC3E}">
        <p14:creationId xmlns:p14="http://schemas.microsoft.com/office/powerpoint/2010/main" val="236537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best individual model evaluated with the holdout data was the boosted tree</a:t>
            </a:r>
          </a:p>
          <a:p>
            <a:pPr marL="181240" indent="-181240">
              <a:lnSpc>
                <a:spcPct val="80000"/>
              </a:lnSpc>
              <a:spcBef>
                <a:spcPts val="529"/>
              </a:spcBef>
              <a:buFont typeface="Arial"/>
              <a:buChar char="•"/>
            </a:pPr>
            <a:r>
              <a:rPr lang="en-US"/>
              <a:t>The model stacking preferred was a random forest, with some input from logistic regression</a:t>
            </a:r>
            <a:endParaRPr lang="en-US">
              <a:cs typeface="Calibri"/>
            </a:endParaRPr>
          </a:p>
          <a:p>
            <a:pPr marL="664546" lvl="1" indent="-181240">
              <a:lnSpc>
                <a:spcPct val="80000"/>
              </a:lnSpc>
              <a:spcBef>
                <a:spcPts val="529"/>
              </a:spcBef>
              <a:buFont typeface="Arial"/>
              <a:buChar char="•"/>
            </a:pPr>
            <a:r>
              <a:rPr lang="en-US"/>
              <a:t>Gradient boosted trees were determined to have no input</a:t>
            </a:r>
            <a:endParaRPr lang="en-US">
              <a:cs typeface="Calibri"/>
            </a:endParaRPr>
          </a:p>
          <a:p>
            <a:r>
              <a:rPr lang="en-US">
                <a:cs typeface="Calibri"/>
              </a:rPr>
              <a:t>From this process we gained insights into the strengths and weaknesses of the models:</a:t>
            </a:r>
          </a:p>
          <a:p>
            <a:r>
              <a:rPr lang="en-US"/>
              <a:t>    The Random Forest model preferred deep, complex trees which ended up overfitting to the training data</a:t>
            </a:r>
            <a:endParaRPr lang="en-US">
              <a:cs typeface="Calibri" panose="020F0502020204030204"/>
            </a:endParaRPr>
          </a:p>
          <a:p>
            <a:r>
              <a:rPr lang="en-US"/>
              <a:t>        The Logistic Regression model preferred large intercepts and a greater number of parameters. We believe our data was too complex for LR to do well making predictions since LR assumes a linear relationship between the predictor variables and the log-odds of the outcome</a:t>
            </a:r>
            <a:endParaRPr lang="en-US">
              <a:cs typeface="Calibri"/>
            </a:endParaRPr>
          </a:p>
          <a:p>
            <a:r>
              <a:rPr lang="en-US">
                <a:cs typeface="Calibri"/>
              </a:rPr>
              <a:t>      </a:t>
            </a:r>
            <a:r>
              <a:rPr lang="en-US"/>
              <a:t>The Boosted Tree model had the best holdout performance but was given less weight than RF for ensemble model, likely because it wasn't as finely tuned to the training data</a:t>
            </a:r>
            <a:endParaRPr lang="en-US">
              <a:cs typeface="Calibri"/>
            </a:endParaRPr>
          </a:p>
          <a:p>
            <a:endParaRPr lang="en-US">
              <a:cs typeface="Calibri"/>
            </a:endParaRPr>
          </a:p>
          <a:p>
            <a:r>
              <a:rPr lang="en-US">
                <a:cs typeface="Calibri"/>
              </a:rPr>
              <a:t>From this project, we learned several important lessons:</a:t>
            </a:r>
          </a:p>
          <a:p>
            <a:r>
              <a:rPr lang="en-US">
                <a:cs typeface="Calibri"/>
              </a:rPr>
              <a:t>Data engineering was crucial for our dataset, and each improvement we made here saw improvements in model performance</a:t>
            </a:r>
          </a:p>
          <a:p>
            <a:r>
              <a:rPr lang="en-US">
                <a:cs typeface="Calibri"/>
              </a:rPr>
              <a:t>We learned that we had the pay careful attention to whether our process/function was outputting predictions or probabilities.  It was easy to accidentally compare predictions to probabilities or vice versa</a:t>
            </a:r>
          </a:p>
          <a:p>
            <a:r>
              <a:rPr lang="en-US">
                <a:cs typeface="Calibri"/>
              </a:rPr>
              <a:t>Future work for this dataset could look at the impact of the determine cost function, as that certainly affected model stacking and model accuracies</a:t>
            </a:r>
          </a:p>
          <a:p>
            <a:r>
              <a:rPr lang="en-US">
                <a:cs typeface="Calibri"/>
              </a:rPr>
              <a:t>And that's all we have for today, thank you very much.</a:t>
            </a:r>
          </a:p>
        </p:txBody>
      </p:sp>
      <p:sp>
        <p:nvSpPr>
          <p:cNvPr id="4" name="Slide Number Placeholder 3"/>
          <p:cNvSpPr>
            <a:spLocks noGrp="1"/>
          </p:cNvSpPr>
          <p:nvPr>
            <p:ph type="sldNum" sz="quarter" idx="5"/>
          </p:nvPr>
        </p:nvSpPr>
        <p:spPr/>
        <p:txBody>
          <a:bodyPr/>
          <a:lstStyle/>
          <a:p>
            <a:fld id="{378A64D0-3F4A-8140-948F-050C4DFFDEE2}" type="slidenum">
              <a:rPr lang="en-US" smtClean="0"/>
              <a:t>12</a:t>
            </a:fld>
            <a:endParaRPr lang="en-US"/>
          </a:p>
        </p:txBody>
      </p:sp>
    </p:spTree>
    <p:extLst>
      <p:ext uri="{BB962C8B-B14F-4D97-AF65-F5344CB8AC3E}">
        <p14:creationId xmlns:p14="http://schemas.microsoft.com/office/powerpoint/2010/main" val="117375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this project, we hope to train a model that can predict whether a patient is at high or low risk of a heart attack.</a:t>
            </a:r>
          </a:p>
          <a:p>
            <a:r>
              <a:rPr lang="en-US">
                <a:cs typeface="Calibri"/>
              </a:rPr>
              <a:t>We got a dataset from </a:t>
            </a:r>
            <a:r>
              <a:rPr lang="en-US" err="1">
                <a:cs typeface="Calibri"/>
              </a:rPr>
              <a:t>kaggle</a:t>
            </a:r>
            <a:r>
              <a:rPr lang="en-US">
                <a:cs typeface="Calibri"/>
              </a:rPr>
              <a:t>. </a:t>
            </a:r>
          </a:p>
          <a:p>
            <a:r>
              <a:rPr lang="en-US">
                <a:cs typeface="Calibri"/>
              </a:rPr>
              <a:t>The dataset had 24 predictor variables </a:t>
            </a:r>
            <a:r>
              <a:rPr lang="en-US"/>
              <a:t>including age, sex, BMI, heart rate, exercise habits, etc.</a:t>
            </a:r>
            <a:endParaRPr lang="en-US">
              <a:cs typeface="Calibri"/>
            </a:endParaRPr>
          </a:p>
          <a:p>
            <a:pPr marL="664546" lvl="1" indent="-181240">
              <a:spcBef>
                <a:spcPts val="529"/>
              </a:spcBef>
              <a:buFont typeface="Arial"/>
              <a:buChar char="•"/>
            </a:pPr>
            <a:r>
              <a:rPr lang="en-US"/>
              <a:t>Data is a combination of numeric, binary, and categorical data</a:t>
            </a:r>
            <a:endParaRPr lang="en-US">
              <a:cs typeface="Calibri"/>
            </a:endParaRPr>
          </a:p>
          <a:p>
            <a:pPr marL="181240" indent="-181240">
              <a:spcBef>
                <a:spcPts val="529"/>
              </a:spcBef>
              <a:buFont typeface="Arial"/>
              <a:buChar char="•"/>
            </a:pPr>
            <a:r>
              <a:rPr lang="en-US"/>
              <a:t>Our goal is to generate a probability of heart attack risk</a:t>
            </a:r>
          </a:p>
          <a:p>
            <a:endParaRPr lang="en-US">
              <a:cs typeface="Calibri"/>
            </a:endParaRPr>
          </a:p>
          <a:p>
            <a:r>
              <a:rPr lang="en-US">
                <a:cs typeface="Calibri"/>
              </a:rPr>
              <a:t>So this was a binary prediction of 1 for high risk or 0 for low risk</a:t>
            </a:r>
            <a:endParaRPr lang="en-US"/>
          </a:p>
          <a:p>
            <a:endParaRPr lang="en-US"/>
          </a:p>
          <a:p>
            <a:r>
              <a:rPr lang="en-US"/>
              <a:t>Photo: https://www.mayoclinic.org/diseases-conditions/heart-attack/symptoms-causes/syc-20373106</a:t>
            </a:r>
            <a:endParaRPr lang="en-US">
              <a:cs typeface="Calibri"/>
            </a:endParaRPr>
          </a:p>
        </p:txBody>
      </p:sp>
      <p:sp>
        <p:nvSpPr>
          <p:cNvPr id="4" name="Slide Number Placeholder 3"/>
          <p:cNvSpPr>
            <a:spLocks noGrp="1"/>
          </p:cNvSpPr>
          <p:nvPr>
            <p:ph type="sldNum" sz="quarter" idx="5"/>
          </p:nvPr>
        </p:nvSpPr>
        <p:spPr/>
        <p:txBody>
          <a:bodyPr/>
          <a:lstStyle/>
          <a:p>
            <a:fld id="{378A64D0-3F4A-8140-948F-050C4DFFDEE2}" type="slidenum">
              <a:rPr lang="en-US" smtClean="0"/>
              <a:t>2</a:t>
            </a:fld>
            <a:endParaRPr lang="en-US"/>
          </a:p>
        </p:txBody>
      </p:sp>
    </p:spTree>
    <p:extLst>
      <p:ext uri="{BB962C8B-B14F-4D97-AF65-F5344CB8AC3E}">
        <p14:creationId xmlns:p14="http://schemas.microsoft.com/office/powerpoint/2010/main" val="97892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modeling, we did some brief data exploration. Here we show the density/percentages of patient correlation of BMI, heart rate, and previous heart problems to their heart attack risk level. </a:t>
            </a:r>
          </a:p>
          <a:p>
            <a:r>
              <a:rPr lang="en-US">
                <a:cs typeface="Calibri"/>
              </a:rPr>
              <a:t>As you can see, the data is complex with multiple interaction points and small differences between risk level predictors.</a:t>
            </a:r>
          </a:p>
        </p:txBody>
      </p:sp>
      <p:sp>
        <p:nvSpPr>
          <p:cNvPr id="4" name="Slide Number Placeholder 3"/>
          <p:cNvSpPr>
            <a:spLocks noGrp="1"/>
          </p:cNvSpPr>
          <p:nvPr>
            <p:ph type="sldNum" sz="quarter" idx="5"/>
          </p:nvPr>
        </p:nvSpPr>
        <p:spPr/>
        <p:txBody>
          <a:bodyPr/>
          <a:lstStyle/>
          <a:p>
            <a:fld id="{378A64D0-3F4A-8140-948F-050C4DFFDEE2}" type="slidenum">
              <a:rPr lang="en-US" smtClean="0"/>
              <a:t>3</a:t>
            </a:fld>
            <a:endParaRPr lang="en-US"/>
          </a:p>
        </p:txBody>
      </p:sp>
    </p:spTree>
    <p:extLst>
      <p:ext uri="{BB962C8B-B14F-4D97-AF65-F5344CB8AC3E}">
        <p14:creationId xmlns:p14="http://schemas.microsoft.com/office/powerpoint/2010/main" val="220810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Michael</a:t>
            </a:r>
          </a:p>
          <a:p>
            <a:r>
              <a:rPr lang="en-US"/>
              <a:t>The first step was to download our data. Then we cleaned data by removing the patient ID, split the blood pressure values, one hot encoded the categorical variables, and scaled the numeric variables. We then made a random split of the data where 90% became training and 10% was holdout data,. This split was roughly even in the number percentage of positive heart attack risk outcomes. A cost function was determined by the application. In parallel random forest, penalized logistic regression, and boosted trees models were fit on the training data. Then each model was evaluated on the holdout data individually before an averaged model was fit and then evaluated with the holdout data. </a:t>
            </a:r>
          </a:p>
        </p:txBody>
      </p:sp>
      <p:sp>
        <p:nvSpPr>
          <p:cNvPr id="4" name="Slide Number Placeholder 3"/>
          <p:cNvSpPr>
            <a:spLocks noGrp="1"/>
          </p:cNvSpPr>
          <p:nvPr>
            <p:ph type="sldNum" sz="quarter" idx="5"/>
          </p:nvPr>
        </p:nvSpPr>
        <p:spPr/>
        <p:txBody>
          <a:bodyPr/>
          <a:lstStyle/>
          <a:p>
            <a:fld id="{378A64D0-3F4A-8140-948F-050C4DFFDEE2}" type="slidenum">
              <a:rPr lang="en-US" smtClean="0"/>
              <a:t>4</a:t>
            </a:fld>
            <a:endParaRPr lang="en-US"/>
          </a:p>
        </p:txBody>
      </p:sp>
    </p:spTree>
    <p:extLst>
      <p:ext uri="{BB962C8B-B14F-4D97-AF65-F5344CB8AC3E}">
        <p14:creationId xmlns:p14="http://schemas.microsoft.com/office/powerpoint/2010/main" val="1380741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Michael</a:t>
            </a:r>
          </a:p>
          <a:p>
            <a:r>
              <a:rPr lang="en-US"/>
              <a:t>The goal of the project was to create a </a:t>
            </a:r>
            <a:r>
              <a:rPr lang="en-US">
                <a:latin typeface="ITC Franklin Gothic Std Book"/>
              </a:rPr>
              <a:t>tool to see if you are at risk and should be evaluated by a doctor, not to create a diagnostic tool which changed our cost function choice. A false negative represented a prediction of heart attack when none was observed, which has a low cost because all that is done is an evaluation when it isn’t needed. A false negative represented predicting no heart attack when there is one, which has a high cost because it would mean not getting evaluated. We chose to set the cost of a false negative as 3 times the cost of a false positive, which gave a cost metric of 0.25. </a:t>
            </a:r>
            <a:endParaRPr lang="en-US"/>
          </a:p>
        </p:txBody>
      </p:sp>
      <p:sp>
        <p:nvSpPr>
          <p:cNvPr id="4" name="Slide Number Placeholder 3"/>
          <p:cNvSpPr>
            <a:spLocks noGrp="1"/>
          </p:cNvSpPr>
          <p:nvPr>
            <p:ph type="sldNum" sz="quarter" idx="5"/>
          </p:nvPr>
        </p:nvSpPr>
        <p:spPr/>
        <p:txBody>
          <a:bodyPr/>
          <a:lstStyle/>
          <a:p>
            <a:fld id="{378A64D0-3F4A-8140-948F-050C4DFFDEE2}" type="slidenum">
              <a:rPr lang="en-US" smtClean="0"/>
              <a:t>5</a:t>
            </a:fld>
            <a:endParaRPr lang="en-US"/>
          </a:p>
        </p:txBody>
      </p:sp>
    </p:spTree>
    <p:extLst>
      <p:ext uri="{BB962C8B-B14F-4D97-AF65-F5344CB8AC3E}">
        <p14:creationId xmlns:p14="http://schemas.microsoft.com/office/powerpoint/2010/main" val="226478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Michael</a:t>
            </a:r>
          </a:p>
          <a:p>
            <a:r>
              <a:rPr lang="en-US"/>
              <a:t>The models output probabilities which were compared to the cost threshold to get a binary 0 or 1 output for heart attack risk. Predictions were then classified as True Positives, True Negatives, False Positives, or False Negatives and evaluated based on accuracy using the formula seen here. A higher accuracy meant a better model when comparing. </a:t>
            </a:r>
          </a:p>
        </p:txBody>
      </p:sp>
      <p:sp>
        <p:nvSpPr>
          <p:cNvPr id="4" name="Slide Number Placeholder 3"/>
          <p:cNvSpPr>
            <a:spLocks noGrp="1"/>
          </p:cNvSpPr>
          <p:nvPr>
            <p:ph type="sldNum" sz="quarter" idx="5"/>
          </p:nvPr>
        </p:nvSpPr>
        <p:spPr/>
        <p:txBody>
          <a:bodyPr/>
          <a:lstStyle/>
          <a:p>
            <a:fld id="{378A64D0-3F4A-8140-948F-050C4DFFDEE2}" type="slidenum">
              <a:rPr lang="en-US" smtClean="0"/>
              <a:t>6</a:t>
            </a:fld>
            <a:endParaRPr lang="en-US"/>
          </a:p>
        </p:txBody>
      </p:sp>
    </p:spTree>
    <p:extLst>
      <p:ext uri="{BB962C8B-B14F-4D97-AF65-F5344CB8AC3E}">
        <p14:creationId xmlns:p14="http://schemas.microsoft.com/office/powerpoint/2010/main" val="829531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Michael </a:t>
            </a:r>
          </a:p>
          <a:p>
            <a:r>
              <a:rPr lang="en-US"/>
              <a:t>A random forest model was fit with tuning parameters for the number of variables to try which was optimally 46 and the minimum bucket size which was optimally 1. There were also parameters set for 1000 trees and each random forest model was run 5 times to determine the tuning parameters. The final random forest model with optimal tuning parameters had an accuracy of 1 on the training data with the prediction distribution seen here. The model accuracy on the holdout data was 0.35, which is worse. </a:t>
            </a:r>
          </a:p>
        </p:txBody>
      </p:sp>
      <p:sp>
        <p:nvSpPr>
          <p:cNvPr id="4" name="Slide Number Placeholder 3"/>
          <p:cNvSpPr>
            <a:spLocks noGrp="1"/>
          </p:cNvSpPr>
          <p:nvPr>
            <p:ph type="sldNum" sz="quarter" idx="5"/>
          </p:nvPr>
        </p:nvSpPr>
        <p:spPr/>
        <p:txBody>
          <a:bodyPr/>
          <a:lstStyle/>
          <a:p>
            <a:fld id="{378A64D0-3F4A-8140-948F-050C4DFFDEE2}" type="slidenum">
              <a:rPr lang="en-US" smtClean="0"/>
              <a:t>7</a:t>
            </a:fld>
            <a:endParaRPr lang="en-US"/>
          </a:p>
        </p:txBody>
      </p:sp>
    </p:spTree>
    <p:extLst>
      <p:ext uri="{BB962C8B-B14F-4D97-AF65-F5344CB8AC3E}">
        <p14:creationId xmlns:p14="http://schemas.microsoft.com/office/powerpoint/2010/main" val="198743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next model that we chose to fit for our data was a penalized logistic regression model. We chose logistic regression since it is good for modeling a binary outcome. </a:t>
            </a:r>
            <a:endParaRPr lang="en-US"/>
          </a:p>
          <a:p>
            <a:r>
              <a:rPr lang="en-US"/>
              <a:t>We tuned our model for alpha and lambda using generalized linear model with cross validation. The model found alpha and lambda of 0 as optimal.</a:t>
            </a:r>
            <a:endParaRPr lang="en-US">
              <a:cs typeface="Calibri"/>
            </a:endParaRPr>
          </a:p>
          <a:p>
            <a:r>
              <a:rPr lang="en-US"/>
              <a:t>Once we tuned our parameters, we fit a model for predicting HAR probabilities. </a:t>
            </a:r>
            <a:endParaRPr lang="en-US">
              <a:cs typeface="Calibri"/>
            </a:endParaRPr>
          </a:p>
          <a:p>
            <a:r>
              <a:rPr lang="en-US">
                <a:cs typeface="Calibri"/>
              </a:rPr>
              <a:t>As you can see, this model generated probabilities from .24 to .51, and had a train accuracy of .36.</a:t>
            </a:r>
          </a:p>
          <a:p>
            <a:r>
              <a:rPr lang="en-US"/>
              <a:t>For our specific dataset, our model tended to prefer mostly intercept based models with large number of coefficients with minimal penalty to parameter weight.</a:t>
            </a:r>
            <a:endParaRPr lang="en-US">
              <a:cs typeface="Calibri"/>
            </a:endParaRPr>
          </a:p>
          <a:p>
            <a:r>
              <a:rPr lang="en-US">
                <a:cs typeface="Calibri"/>
              </a:rPr>
              <a:t>It had a holdout accuracy of .35.</a:t>
            </a:r>
          </a:p>
        </p:txBody>
      </p:sp>
      <p:sp>
        <p:nvSpPr>
          <p:cNvPr id="4" name="Slide Number Placeholder 3"/>
          <p:cNvSpPr>
            <a:spLocks noGrp="1"/>
          </p:cNvSpPr>
          <p:nvPr>
            <p:ph type="sldNum" sz="quarter" idx="5"/>
          </p:nvPr>
        </p:nvSpPr>
        <p:spPr/>
        <p:txBody>
          <a:bodyPr/>
          <a:lstStyle/>
          <a:p>
            <a:fld id="{378A64D0-3F4A-8140-948F-050C4DFFDEE2}" type="slidenum">
              <a:rPr lang="en-US" smtClean="0"/>
              <a:t>8</a:t>
            </a:fld>
            <a:endParaRPr lang="en-US"/>
          </a:p>
        </p:txBody>
      </p:sp>
    </p:spTree>
    <p:extLst>
      <p:ext uri="{BB962C8B-B14F-4D97-AF65-F5344CB8AC3E}">
        <p14:creationId xmlns:p14="http://schemas.microsoft.com/office/powerpoint/2010/main" val="2747592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next model was Boosted Trees using </a:t>
            </a:r>
            <a:r>
              <a:rPr lang="en-US" err="1"/>
              <a:t>XGBoost</a:t>
            </a:r>
            <a:r>
              <a:rPr lang="en-US"/>
              <a:t>. </a:t>
            </a:r>
          </a:p>
          <a:p>
            <a:r>
              <a:rPr lang="en-US">
                <a:cs typeface="Calibri"/>
              </a:rPr>
              <a:t>We generated 500 base models. Each model was a simple decision tree that was then boosted 10 times, sequentially</a:t>
            </a:r>
            <a:r>
              <a:rPr lang="en-US"/>
              <a:t> improving upon the mistakes of the previous models</a:t>
            </a:r>
          </a:p>
          <a:p>
            <a:r>
              <a:rPr lang="en-US">
                <a:cs typeface="Calibri"/>
              </a:rPr>
              <a:t>Predictions for each patient was then made for all 500 models.</a:t>
            </a:r>
          </a:p>
          <a:p>
            <a:r>
              <a:rPr lang="en-US">
                <a:cs typeface="Calibri"/>
              </a:rPr>
              <a:t>Then, we generated a meta-model of these 500 predictions for each patient and fit a logistic regression model for predicting probabilities of HAR for each patient.</a:t>
            </a:r>
          </a:p>
          <a:p>
            <a:r>
              <a:rPr lang="en-US">
                <a:cs typeface="Calibri"/>
              </a:rPr>
              <a:t>This model made </a:t>
            </a:r>
            <a:r>
              <a:rPr lang="en-US" err="1">
                <a:cs typeface="Calibri"/>
              </a:rPr>
              <a:t>predictoins</a:t>
            </a:r>
            <a:r>
              <a:rPr lang="en-US">
                <a:cs typeface="Calibri"/>
              </a:rPr>
              <a:t> from 0 to 1 and had a accuracy on the training data of .68.</a:t>
            </a:r>
          </a:p>
          <a:p>
            <a:r>
              <a:rPr lang="en-US">
                <a:cs typeface="Calibri"/>
              </a:rPr>
              <a:t>This model had the highest holdout accuracy of .47.</a:t>
            </a:r>
          </a:p>
        </p:txBody>
      </p:sp>
      <p:sp>
        <p:nvSpPr>
          <p:cNvPr id="4" name="Slide Number Placeholder 3"/>
          <p:cNvSpPr>
            <a:spLocks noGrp="1"/>
          </p:cNvSpPr>
          <p:nvPr>
            <p:ph type="sldNum" sz="quarter" idx="5"/>
          </p:nvPr>
        </p:nvSpPr>
        <p:spPr/>
        <p:txBody>
          <a:bodyPr/>
          <a:lstStyle/>
          <a:p>
            <a:fld id="{378A64D0-3F4A-8140-948F-050C4DFFDEE2}" type="slidenum">
              <a:rPr lang="en-US" smtClean="0"/>
              <a:t>9</a:t>
            </a:fld>
            <a:endParaRPr lang="en-US"/>
          </a:p>
        </p:txBody>
      </p:sp>
    </p:spTree>
    <p:extLst>
      <p:ext uri="{BB962C8B-B14F-4D97-AF65-F5344CB8AC3E}">
        <p14:creationId xmlns:p14="http://schemas.microsoft.com/office/powerpoint/2010/main" val="923778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lue">
    <p:bg>
      <p:bgPr>
        <a:solidFill>
          <a:srgbClr val="232D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C5212-A0FF-8601-3A31-B4AD7F3BD35E}"/>
              </a:ext>
            </a:extLst>
          </p:cNvPr>
          <p:cNvSpPr>
            <a:spLocks noGrp="1"/>
          </p:cNvSpPr>
          <p:nvPr>
            <p:ph type="ctrTitle" hasCustomPrompt="1"/>
          </p:nvPr>
        </p:nvSpPr>
        <p:spPr>
          <a:xfrm>
            <a:off x="152400" y="2134816"/>
            <a:ext cx="11887200" cy="946143"/>
          </a:xfrm>
        </p:spPr>
        <p:txBody>
          <a:bodyPr lIns="0" tIns="0" rIns="0" bIns="0" anchor="t" anchorCtr="0">
            <a:normAutofit/>
          </a:bodyPr>
          <a:lstStyle>
            <a:lvl1pPr algn="ctr">
              <a:defRPr sz="7200" b="1" i="0" cap="all" spc="600" baseline="0">
                <a:solidFill>
                  <a:schemeClr val="bg1"/>
                </a:solidFill>
                <a:latin typeface="ITC Franklin Gothic Std Bk XCp" panose="020B05080305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E20AC8A1-6199-258D-D44F-1E87E20DA2E3}"/>
              </a:ext>
            </a:extLst>
          </p:cNvPr>
          <p:cNvSpPr>
            <a:spLocks noGrp="1"/>
          </p:cNvSpPr>
          <p:nvPr>
            <p:ph type="subTitle" idx="1" hasCustomPrompt="1"/>
          </p:nvPr>
        </p:nvSpPr>
        <p:spPr>
          <a:xfrm>
            <a:off x="152400" y="3428140"/>
            <a:ext cx="11887200" cy="598473"/>
          </a:xfrm>
        </p:spPr>
        <p:txBody>
          <a:bodyPr lIns="0" tIns="0" rIns="0" bIns="0">
            <a:noAutofit/>
          </a:bodyPr>
          <a:lstStyle>
            <a:lvl1pPr marL="0" indent="0" algn="ctr">
              <a:buNone/>
              <a:defRPr sz="3200" b="1" i="0" cap="all" spc="600" baseline="0">
                <a:solidFill>
                  <a:schemeClr val="bg1"/>
                </a:solidFill>
                <a:latin typeface="ITC Franklin Gothic Std Book" panose="020B05040305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Date">
            <a:extLst>
              <a:ext uri="{FF2B5EF4-FFF2-40B4-BE49-F238E27FC236}">
                <a16:creationId xmlns:a16="http://schemas.microsoft.com/office/drawing/2014/main" id="{D17370B4-CD7F-4669-F9BD-C0F98734FFDE}"/>
              </a:ext>
            </a:extLst>
          </p:cNvPr>
          <p:cNvSpPr>
            <a:spLocks noGrp="1"/>
          </p:cNvSpPr>
          <p:nvPr>
            <p:ph type="body" sz="quarter" idx="11" hasCustomPrompt="1"/>
          </p:nvPr>
        </p:nvSpPr>
        <p:spPr>
          <a:xfrm>
            <a:off x="152400" y="4287691"/>
            <a:ext cx="11887200" cy="485901"/>
          </a:xfrm>
        </p:spPr>
        <p:txBody>
          <a:bodyPr lIns="0" tIns="0" rIns="0" bIns="0">
            <a:noAutofit/>
          </a:bodyPr>
          <a:lstStyle>
            <a:lvl1pPr marL="0" indent="0" algn="ctr">
              <a:buNone/>
              <a:defRPr b="1" i="0" cap="all" spc="300" baseline="0">
                <a:solidFill>
                  <a:schemeClr val="bg1"/>
                </a:solidFill>
                <a:latin typeface="ITC Franklin Gothic Std Bk Cd" panose="020B0506030503020204" pitchFamily="34" charset="0"/>
              </a:defRPr>
            </a:lvl1pPr>
          </a:lstStyle>
          <a:p>
            <a:r>
              <a:rPr lang="en-US"/>
              <a:t>DATE</a:t>
            </a:r>
          </a:p>
        </p:txBody>
      </p:sp>
      <p:sp>
        <p:nvSpPr>
          <p:cNvPr id="4" name="Freeform 3">
            <a:extLst>
              <a:ext uri="{FF2B5EF4-FFF2-40B4-BE49-F238E27FC236}">
                <a16:creationId xmlns:a16="http://schemas.microsoft.com/office/drawing/2014/main" id="{E71A712D-708A-AA15-3BA2-ECC304B71319}"/>
              </a:ext>
              <a:ext uri="{C183D7F6-B498-43B3-948B-1728B52AA6E4}">
                <adec:decorative xmlns:adec="http://schemas.microsoft.com/office/drawing/2017/decorative" val="1"/>
              </a:ext>
            </a:extLst>
          </p:cNvPr>
          <p:cNvSpPr/>
          <p:nvPr userDrawn="1"/>
        </p:nvSpPr>
        <p:spPr>
          <a:xfrm>
            <a:off x="586739" y="6337300"/>
            <a:ext cx="11018520" cy="520700"/>
          </a:xfrm>
          <a:custGeom>
            <a:avLst/>
            <a:gdLst>
              <a:gd name="connsiteX0" fmla="*/ 4026535 w 11018520"/>
              <a:gd name="connsiteY0" fmla="*/ 0 h 520700"/>
              <a:gd name="connsiteX1" fmla="*/ 6988810 w 11018520"/>
              <a:gd name="connsiteY1" fmla="*/ 0 h 520700"/>
              <a:gd name="connsiteX2" fmla="*/ 6988810 w 11018520"/>
              <a:gd name="connsiteY2" fmla="*/ 34799 h 520700"/>
              <a:gd name="connsiteX3" fmla="*/ 6990588 w 11018520"/>
              <a:gd name="connsiteY3" fmla="*/ 34799 h 520700"/>
              <a:gd name="connsiteX4" fmla="*/ 6990588 w 11018520"/>
              <a:gd name="connsiteY4" fmla="*/ 248125 h 520700"/>
              <a:gd name="connsiteX5" fmla="*/ 11018520 w 11018520"/>
              <a:gd name="connsiteY5" fmla="*/ 248125 h 520700"/>
              <a:gd name="connsiteX6" fmla="*/ 11018520 w 11018520"/>
              <a:gd name="connsiteY6" fmla="*/ 520700 h 520700"/>
              <a:gd name="connsiteX7" fmla="*/ 0 w 11018520"/>
              <a:gd name="connsiteY7" fmla="*/ 520700 h 520700"/>
              <a:gd name="connsiteX8" fmla="*/ 0 w 11018520"/>
              <a:gd name="connsiteY8" fmla="*/ 248125 h 520700"/>
              <a:gd name="connsiteX9" fmla="*/ 4026535 w 11018520"/>
              <a:gd name="connsiteY9" fmla="*/ 248125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8520" h="520700">
                <a:moveTo>
                  <a:pt x="4026535" y="0"/>
                </a:moveTo>
                <a:lnTo>
                  <a:pt x="6988810" y="0"/>
                </a:lnTo>
                <a:lnTo>
                  <a:pt x="6988810" y="34799"/>
                </a:lnTo>
                <a:lnTo>
                  <a:pt x="6990588" y="34799"/>
                </a:lnTo>
                <a:lnTo>
                  <a:pt x="6990588" y="248125"/>
                </a:lnTo>
                <a:lnTo>
                  <a:pt x="11018520" y="248125"/>
                </a:lnTo>
                <a:lnTo>
                  <a:pt x="11018520" y="520700"/>
                </a:lnTo>
                <a:lnTo>
                  <a:pt x="0" y="520700"/>
                </a:lnTo>
                <a:lnTo>
                  <a:pt x="0" y="248125"/>
                </a:lnTo>
                <a:lnTo>
                  <a:pt x="4026535" y="24812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Logo">
            <a:extLst>
              <a:ext uri="{FF2B5EF4-FFF2-40B4-BE49-F238E27FC236}">
                <a16:creationId xmlns:a16="http://schemas.microsoft.com/office/drawing/2014/main" id="{2DCAFEEE-52BA-B31B-4ABE-D74194EB70A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022514" y="6476334"/>
            <a:ext cx="2146972" cy="227616"/>
          </a:xfrm>
          <a:prstGeom prst="rect">
            <a:avLst/>
          </a:prstGeom>
        </p:spPr>
      </p:pic>
      <p:cxnSp>
        <p:nvCxnSpPr>
          <p:cNvPr id="29" name="Straight Connector 28">
            <a:extLst>
              <a:ext uri="{FF2B5EF4-FFF2-40B4-BE49-F238E27FC236}">
                <a16:creationId xmlns:a16="http://schemas.microsoft.com/office/drawing/2014/main" id="{BB91757E-9721-30A5-59B3-4F1F43AEB5BE}"/>
              </a:ext>
            </a:extLst>
          </p:cNvPr>
          <p:cNvCxnSpPr>
            <a:cxnSpLocks/>
          </p:cNvCxnSpPr>
          <p:nvPr userDrawn="1"/>
        </p:nvCxnSpPr>
        <p:spPr>
          <a:xfrm>
            <a:off x="1123308" y="3113073"/>
            <a:ext cx="99453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A126D-5718-274F-8EB2-17AFD2838E35}"/>
              </a:ext>
            </a:extLst>
          </p:cNvPr>
          <p:cNvCxnSpPr>
            <a:cxnSpLocks/>
          </p:cNvCxnSpPr>
          <p:nvPr userDrawn="1"/>
        </p:nvCxnSpPr>
        <p:spPr>
          <a:xfrm>
            <a:off x="1123308" y="4027473"/>
            <a:ext cx="99453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9121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1-col: Blue">
    <p:bg>
      <p:bgPr>
        <a:solidFill>
          <a:srgbClr val="232D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1088135" y="991817"/>
            <a:ext cx="9964179" cy="1431664"/>
          </a:xfrm>
        </p:spPr>
        <p:txBody>
          <a:bodyPr lIns="0" tIns="0" rIns="0" bIns="0" anchor="b" anchorCtr="0">
            <a:normAutofit/>
          </a:bodyPr>
          <a:lstStyle>
            <a:lvl1pPr>
              <a:lnSpc>
                <a:spcPct val="70000"/>
              </a:lnSpc>
              <a:defRPr sz="6200" b="0" i="0">
                <a:solidFill>
                  <a:schemeClr val="bg1"/>
                </a:solidFill>
                <a:latin typeface="ITC Franklin Gothic Std Med" panose="020B0504030503020204" pitchFamily="34" charset="0"/>
              </a:defRPr>
            </a:lvl1pPr>
          </a:lstStyle>
          <a:p>
            <a:r>
              <a:rPr lang="en-US"/>
              <a:t>Click to Edit Master Title Style</a:t>
            </a:r>
          </a:p>
        </p:txBody>
      </p:sp>
      <p:sp>
        <p:nvSpPr>
          <p:cNvPr id="4" name="Text">
            <a:extLst>
              <a:ext uri="{FF2B5EF4-FFF2-40B4-BE49-F238E27FC236}">
                <a16:creationId xmlns:a16="http://schemas.microsoft.com/office/drawing/2014/main" id="{78F0677A-25B3-D9A0-45CE-E714A8CD1872}"/>
              </a:ext>
            </a:extLst>
          </p:cNvPr>
          <p:cNvSpPr>
            <a:spLocks noGrp="1"/>
          </p:cNvSpPr>
          <p:nvPr>
            <p:ph sz="quarter" idx="11"/>
          </p:nvPr>
        </p:nvSpPr>
        <p:spPr>
          <a:xfrm>
            <a:off x="1087438" y="3108325"/>
            <a:ext cx="9964737" cy="2944813"/>
          </a:xfrm>
        </p:spPr>
        <p:txBody>
          <a:bodyPr lIns="0" tIns="0" rIns="0" bIns="0">
            <a:normAutofit/>
          </a:bodyPr>
          <a:lstStyle>
            <a:lvl1pPr>
              <a:lnSpc>
                <a:spcPct val="100000"/>
              </a:lnSpc>
              <a:defRPr sz="2000">
                <a:solidFill>
                  <a:schemeClr val="bg1"/>
                </a:solidFill>
              </a:defRPr>
            </a:lvl1pPr>
            <a:lvl2pPr>
              <a:lnSpc>
                <a:spcPct val="100000"/>
              </a:lnSpc>
              <a:defRPr sz="2000">
                <a:solidFill>
                  <a:schemeClr val="bg1"/>
                </a:solidFill>
              </a:defRPr>
            </a:lvl2pPr>
            <a:lvl3pPr>
              <a:lnSpc>
                <a:spcPct val="100000"/>
              </a:lnSpc>
              <a:defRPr sz="2000">
                <a:solidFill>
                  <a:schemeClr val="bg1"/>
                </a:solidFill>
              </a:defRPr>
            </a:lvl3pPr>
            <a:lvl4pPr>
              <a:lnSpc>
                <a:spcPct val="100000"/>
              </a:lnSpc>
              <a:defRPr sz="2000">
                <a:solidFill>
                  <a:schemeClr val="bg1"/>
                </a:solidFill>
              </a:defRPr>
            </a:lvl4pPr>
            <a:lvl5pPr>
              <a:lnSpc>
                <a:spcPct val="100000"/>
              </a:lnSpc>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reeform 19">
            <a:extLst>
              <a:ext uri="{FF2B5EF4-FFF2-40B4-BE49-F238E27FC236}">
                <a16:creationId xmlns:a16="http://schemas.microsoft.com/office/drawing/2014/main" id="{5253F629-33BD-6E78-7552-CE3CE1F50D3B}"/>
              </a:ext>
              <a:ext uri="{C183D7F6-B498-43B3-948B-1728B52AA6E4}">
                <adec:decorative xmlns:adec="http://schemas.microsoft.com/office/drawing/2017/decorative" val="1"/>
              </a:ext>
            </a:extLst>
          </p:cNvPr>
          <p:cNvSpPr/>
          <p:nvPr userDrawn="1"/>
        </p:nvSpPr>
        <p:spPr>
          <a:xfrm flipH="1">
            <a:off x="588264" y="0"/>
            <a:ext cx="11015471" cy="6858000"/>
          </a:xfrm>
          <a:custGeom>
            <a:avLst/>
            <a:gdLst>
              <a:gd name="connsiteX0" fmla="*/ 11015471 w 11015471"/>
              <a:gd name="connsiteY0" fmla="*/ 6597395 h 6858000"/>
              <a:gd name="connsiteX1" fmla="*/ 10495584 w 11015471"/>
              <a:gd name="connsiteY1" fmla="*/ 6597395 h 6858000"/>
              <a:gd name="connsiteX2" fmla="*/ 10495584 w 11015471"/>
              <a:gd name="connsiteY2" fmla="*/ 6598049 h 6858000"/>
              <a:gd name="connsiteX3" fmla="*/ 4120377 w 11015471"/>
              <a:gd name="connsiteY3" fmla="*/ 6598049 h 6858000"/>
              <a:gd name="connsiteX4" fmla="*/ 4038599 w 11015471"/>
              <a:gd name="connsiteY4" fmla="*/ 6598049 h 6858000"/>
              <a:gd name="connsiteX5" fmla="*/ 0 w 11015471"/>
              <a:gd name="connsiteY5" fmla="*/ 6598049 h 6858000"/>
              <a:gd name="connsiteX6" fmla="*/ 0 w 11015471"/>
              <a:gd name="connsiteY6" fmla="*/ 6858000 h 6858000"/>
              <a:gd name="connsiteX7" fmla="*/ 4038599 w 11015471"/>
              <a:gd name="connsiteY7" fmla="*/ 6858000 h 6858000"/>
              <a:gd name="connsiteX8" fmla="*/ 4120377 w 11015471"/>
              <a:gd name="connsiteY8" fmla="*/ 6858000 h 6858000"/>
              <a:gd name="connsiteX9" fmla="*/ 11015471 w 11015471"/>
              <a:gd name="connsiteY9" fmla="*/ 6858000 h 6858000"/>
              <a:gd name="connsiteX10" fmla="*/ 11015471 w 11015471"/>
              <a:gd name="connsiteY10" fmla="*/ 0 h 6858000"/>
              <a:gd name="connsiteX11" fmla="*/ 4120377 w 11015471"/>
              <a:gd name="connsiteY11" fmla="*/ 0 h 6858000"/>
              <a:gd name="connsiteX12" fmla="*/ 4038599 w 11015471"/>
              <a:gd name="connsiteY12" fmla="*/ 0 h 6858000"/>
              <a:gd name="connsiteX13" fmla="*/ 0 w 11015471"/>
              <a:gd name="connsiteY13" fmla="*/ 0 h 6858000"/>
              <a:gd name="connsiteX14" fmla="*/ 0 w 11015471"/>
              <a:gd name="connsiteY14" fmla="*/ 261257 h 6858000"/>
              <a:gd name="connsiteX15" fmla="*/ 4038599 w 11015471"/>
              <a:gd name="connsiteY15" fmla="*/ 261257 h 6858000"/>
              <a:gd name="connsiteX16" fmla="*/ 4120377 w 11015471"/>
              <a:gd name="connsiteY16" fmla="*/ 261257 h 6858000"/>
              <a:gd name="connsiteX17" fmla="*/ 10495584 w 11015471"/>
              <a:gd name="connsiteY17" fmla="*/ 261257 h 6858000"/>
              <a:gd name="connsiteX18" fmla="*/ 10495584 w 11015471"/>
              <a:gd name="connsiteY18" fmla="*/ 516834 h 6858000"/>
              <a:gd name="connsiteX19" fmla="*/ 11015471 w 11015471"/>
              <a:gd name="connsiteY19" fmla="*/ 516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015471" h="6858000">
                <a:moveTo>
                  <a:pt x="11015471" y="6597395"/>
                </a:moveTo>
                <a:lnTo>
                  <a:pt x="10495584" y="6597395"/>
                </a:lnTo>
                <a:lnTo>
                  <a:pt x="10495584" y="6598049"/>
                </a:lnTo>
                <a:lnTo>
                  <a:pt x="4120377" y="6598049"/>
                </a:lnTo>
                <a:lnTo>
                  <a:pt x="4038599" y="6598049"/>
                </a:lnTo>
                <a:lnTo>
                  <a:pt x="0" y="6598049"/>
                </a:lnTo>
                <a:lnTo>
                  <a:pt x="0" y="6858000"/>
                </a:lnTo>
                <a:lnTo>
                  <a:pt x="4038599" y="6858000"/>
                </a:lnTo>
                <a:lnTo>
                  <a:pt x="4120377" y="6858000"/>
                </a:lnTo>
                <a:lnTo>
                  <a:pt x="11015471" y="6858000"/>
                </a:lnTo>
                <a:close/>
                <a:moveTo>
                  <a:pt x="11015471" y="0"/>
                </a:moveTo>
                <a:lnTo>
                  <a:pt x="4120377" y="0"/>
                </a:lnTo>
                <a:lnTo>
                  <a:pt x="4038599" y="0"/>
                </a:lnTo>
                <a:lnTo>
                  <a:pt x="0" y="0"/>
                </a:lnTo>
                <a:lnTo>
                  <a:pt x="0" y="261257"/>
                </a:lnTo>
                <a:lnTo>
                  <a:pt x="4038599" y="261257"/>
                </a:lnTo>
                <a:lnTo>
                  <a:pt x="4120377" y="261257"/>
                </a:lnTo>
                <a:lnTo>
                  <a:pt x="10495584" y="261257"/>
                </a:lnTo>
                <a:lnTo>
                  <a:pt x="10495584" y="516834"/>
                </a:lnTo>
                <a:lnTo>
                  <a:pt x="11015471" y="51683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a:p>
        </p:txBody>
      </p:sp>
      <p:cxnSp>
        <p:nvCxnSpPr>
          <p:cNvPr id="21" name="Straight Connector 20">
            <a:extLst>
              <a:ext uri="{FF2B5EF4-FFF2-40B4-BE49-F238E27FC236}">
                <a16:creationId xmlns:a16="http://schemas.microsoft.com/office/drawing/2014/main" id="{B4CC83D9-E98A-9C4F-19C7-4DC161745452}"/>
              </a:ext>
              <a:ext uri="{C183D7F6-B498-43B3-948B-1728B52AA6E4}">
                <adec:decorative xmlns:adec="http://schemas.microsoft.com/office/drawing/2017/decorative" val="1"/>
              </a:ext>
            </a:extLst>
          </p:cNvPr>
          <p:cNvCxnSpPr>
            <a:cxnSpLocks/>
          </p:cNvCxnSpPr>
          <p:nvPr userDrawn="1"/>
        </p:nvCxnSpPr>
        <p:spPr>
          <a:xfrm>
            <a:off x="588264" y="805070"/>
            <a:ext cx="11015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B3E55C-710C-D0C1-1929-F3549470643F}"/>
              </a:ext>
              <a:ext uri="{C183D7F6-B498-43B3-948B-1728B52AA6E4}">
                <adec:decorative xmlns:adec="http://schemas.microsoft.com/office/drawing/2017/decorative" val="1"/>
              </a:ext>
            </a:extLst>
          </p:cNvPr>
          <p:cNvCxnSpPr>
            <a:cxnSpLocks/>
          </p:cNvCxnSpPr>
          <p:nvPr userDrawn="1"/>
        </p:nvCxnSpPr>
        <p:spPr>
          <a:xfrm>
            <a:off x="1088135" y="2719556"/>
            <a:ext cx="98449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050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Lead/1-col: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1088135" y="991817"/>
            <a:ext cx="9964179" cy="1431664"/>
          </a:xfrm>
        </p:spPr>
        <p:txBody>
          <a:bodyPr lIns="0" tIns="0" rIns="0" bIns="0" anchor="b" anchorCtr="0">
            <a:normAutofit/>
          </a:bodyPr>
          <a:lstStyle>
            <a:lvl1pPr>
              <a:lnSpc>
                <a:spcPct val="70000"/>
              </a:lnSpc>
              <a:defRPr sz="6200" b="0" i="0">
                <a:latin typeface="ITC Franklin Gothic Std Med" panose="020B0504030503020204" pitchFamily="34" charset="0"/>
              </a:defRPr>
            </a:lvl1pPr>
          </a:lstStyle>
          <a:p>
            <a:r>
              <a:rPr lang="en-US"/>
              <a:t>Click to Edit Master Title Style</a:t>
            </a:r>
          </a:p>
        </p:txBody>
      </p:sp>
      <p:sp>
        <p:nvSpPr>
          <p:cNvPr id="3" name="Lead-in">
            <a:extLst>
              <a:ext uri="{FF2B5EF4-FFF2-40B4-BE49-F238E27FC236}">
                <a16:creationId xmlns:a16="http://schemas.microsoft.com/office/drawing/2014/main" id="{B657395E-B869-B376-85BF-B740DC946481}"/>
              </a:ext>
            </a:extLst>
          </p:cNvPr>
          <p:cNvSpPr>
            <a:spLocks noGrp="1"/>
          </p:cNvSpPr>
          <p:nvPr>
            <p:ph idx="1"/>
          </p:nvPr>
        </p:nvSpPr>
        <p:spPr>
          <a:xfrm>
            <a:off x="1088135" y="3108574"/>
            <a:ext cx="9964179" cy="457200"/>
          </a:xfrm>
        </p:spPr>
        <p:txBody>
          <a:bodyPr lIns="0" tIns="0" rIns="0" bIns="0" numCol="1">
            <a:normAutofit/>
          </a:bodyPr>
          <a:lstStyle>
            <a:lvl1pPr marL="0" indent="0">
              <a:buFont typeface="Arial" panose="020B0604020202020204" pitchFamily="34" charset="0"/>
              <a:buNone/>
              <a:defRPr sz="2400" b="0" i="0">
                <a:latin typeface="ITC Franklin Gothic Std Med" panose="020B0504030503020204"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0" name="Text">
            <a:extLst>
              <a:ext uri="{FF2B5EF4-FFF2-40B4-BE49-F238E27FC236}">
                <a16:creationId xmlns:a16="http://schemas.microsoft.com/office/drawing/2014/main" id="{EFCEC674-2C1A-0253-3A9D-8CF5D698BCF8}"/>
              </a:ext>
            </a:extLst>
          </p:cNvPr>
          <p:cNvSpPr>
            <a:spLocks noGrp="1"/>
          </p:cNvSpPr>
          <p:nvPr>
            <p:ph sz="quarter" idx="11"/>
          </p:nvPr>
        </p:nvSpPr>
        <p:spPr>
          <a:xfrm>
            <a:off x="1087438" y="3646449"/>
            <a:ext cx="9964737" cy="2406689"/>
          </a:xfrm>
        </p:spPr>
        <p:txBody>
          <a:bodyPr lIns="0" tIns="0" rIns="0" bIns="0">
            <a:normAutofit/>
          </a:bodyPr>
          <a:lstStyle>
            <a:lvl1pPr>
              <a:lnSpc>
                <a:spcPct val="100000"/>
              </a:lnSpc>
              <a:spcBef>
                <a:spcPts val="500"/>
              </a:spcBef>
              <a:defRPr sz="2000"/>
            </a:lvl1pPr>
            <a:lvl2pPr>
              <a:lnSpc>
                <a:spcPct val="100000"/>
              </a:lnSpc>
              <a:spcBef>
                <a:spcPts val="500"/>
              </a:spcBef>
              <a:defRPr sz="2000"/>
            </a:lvl2pPr>
            <a:lvl3pPr>
              <a:lnSpc>
                <a:spcPct val="100000"/>
              </a:lnSpc>
              <a:spcBef>
                <a:spcPts val="500"/>
              </a:spcBef>
              <a:defRPr sz="2000"/>
            </a:lvl3pPr>
            <a:lvl4pPr>
              <a:lnSpc>
                <a:spcPct val="100000"/>
              </a:lnSpc>
              <a:spcBef>
                <a:spcPts val="500"/>
              </a:spcBef>
              <a:defRPr sz="2000"/>
            </a:lvl4pPr>
            <a:lvl5pPr>
              <a:lnSpc>
                <a:spcPct val="100000"/>
              </a:lnSpc>
              <a:spcBef>
                <a:spcPts val="5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reeform 19">
            <a:extLst>
              <a:ext uri="{FF2B5EF4-FFF2-40B4-BE49-F238E27FC236}">
                <a16:creationId xmlns:a16="http://schemas.microsoft.com/office/drawing/2014/main" id="{5253F629-33BD-6E78-7552-CE3CE1F50D3B}"/>
              </a:ext>
              <a:ext uri="{C183D7F6-B498-43B3-948B-1728B52AA6E4}">
                <adec:decorative xmlns:adec="http://schemas.microsoft.com/office/drawing/2017/decorative" val="1"/>
              </a:ext>
            </a:extLst>
          </p:cNvPr>
          <p:cNvSpPr/>
          <p:nvPr userDrawn="1"/>
        </p:nvSpPr>
        <p:spPr>
          <a:xfrm flipH="1">
            <a:off x="588264" y="0"/>
            <a:ext cx="11015471" cy="6858000"/>
          </a:xfrm>
          <a:custGeom>
            <a:avLst/>
            <a:gdLst>
              <a:gd name="connsiteX0" fmla="*/ 11015471 w 11015471"/>
              <a:gd name="connsiteY0" fmla="*/ 6597395 h 6858000"/>
              <a:gd name="connsiteX1" fmla="*/ 10495584 w 11015471"/>
              <a:gd name="connsiteY1" fmla="*/ 6597395 h 6858000"/>
              <a:gd name="connsiteX2" fmla="*/ 10495584 w 11015471"/>
              <a:gd name="connsiteY2" fmla="*/ 6598049 h 6858000"/>
              <a:gd name="connsiteX3" fmla="*/ 4120377 w 11015471"/>
              <a:gd name="connsiteY3" fmla="*/ 6598049 h 6858000"/>
              <a:gd name="connsiteX4" fmla="*/ 4038599 w 11015471"/>
              <a:gd name="connsiteY4" fmla="*/ 6598049 h 6858000"/>
              <a:gd name="connsiteX5" fmla="*/ 0 w 11015471"/>
              <a:gd name="connsiteY5" fmla="*/ 6598049 h 6858000"/>
              <a:gd name="connsiteX6" fmla="*/ 0 w 11015471"/>
              <a:gd name="connsiteY6" fmla="*/ 6858000 h 6858000"/>
              <a:gd name="connsiteX7" fmla="*/ 4038599 w 11015471"/>
              <a:gd name="connsiteY7" fmla="*/ 6858000 h 6858000"/>
              <a:gd name="connsiteX8" fmla="*/ 4120377 w 11015471"/>
              <a:gd name="connsiteY8" fmla="*/ 6858000 h 6858000"/>
              <a:gd name="connsiteX9" fmla="*/ 11015471 w 11015471"/>
              <a:gd name="connsiteY9" fmla="*/ 6858000 h 6858000"/>
              <a:gd name="connsiteX10" fmla="*/ 11015471 w 11015471"/>
              <a:gd name="connsiteY10" fmla="*/ 0 h 6858000"/>
              <a:gd name="connsiteX11" fmla="*/ 4120377 w 11015471"/>
              <a:gd name="connsiteY11" fmla="*/ 0 h 6858000"/>
              <a:gd name="connsiteX12" fmla="*/ 4038599 w 11015471"/>
              <a:gd name="connsiteY12" fmla="*/ 0 h 6858000"/>
              <a:gd name="connsiteX13" fmla="*/ 0 w 11015471"/>
              <a:gd name="connsiteY13" fmla="*/ 0 h 6858000"/>
              <a:gd name="connsiteX14" fmla="*/ 0 w 11015471"/>
              <a:gd name="connsiteY14" fmla="*/ 261257 h 6858000"/>
              <a:gd name="connsiteX15" fmla="*/ 4038599 w 11015471"/>
              <a:gd name="connsiteY15" fmla="*/ 261257 h 6858000"/>
              <a:gd name="connsiteX16" fmla="*/ 4120377 w 11015471"/>
              <a:gd name="connsiteY16" fmla="*/ 261257 h 6858000"/>
              <a:gd name="connsiteX17" fmla="*/ 10495584 w 11015471"/>
              <a:gd name="connsiteY17" fmla="*/ 261257 h 6858000"/>
              <a:gd name="connsiteX18" fmla="*/ 10495584 w 11015471"/>
              <a:gd name="connsiteY18" fmla="*/ 516834 h 6858000"/>
              <a:gd name="connsiteX19" fmla="*/ 11015471 w 11015471"/>
              <a:gd name="connsiteY19" fmla="*/ 516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015471" h="6858000">
                <a:moveTo>
                  <a:pt x="11015471" y="6597395"/>
                </a:moveTo>
                <a:lnTo>
                  <a:pt x="10495584" y="6597395"/>
                </a:lnTo>
                <a:lnTo>
                  <a:pt x="10495584" y="6598049"/>
                </a:lnTo>
                <a:lnTo>
                  <a:pt x="4120377" y="6598049"/>
                </a:lnTo>
                <a:lnTo>
                  <a:pt x="4038599" y="6598049"/>
                </a:lnTo>
                <a:lnTo>
                  <a:pt x="0" y="6598049"/>
                </a:lnTo>
                <a:lnTo>
                  <a:pt x="0" y="6858000"/>
                </a:lnTo>
                <a:lnTo>
                  <a:pt x="4038599" y="6858000"/>
                </a:lnTo>
                <a:lnTo>
                  <a:pt x="4120377" y="6858000"/>
                </a:lnTo>
                <a:lnTo>
                  <a:pt x="11015471" y="6858000"/>
                </a:lnTo>
                <a:close/>
                <a:moveTo>
                  <a:pt x="11015471" y="0"/>
                </a:moveTo>
                <a:lnTo>
                  <a:pt x="4120377" y="0"/>
                </a:lnTo>
                <a:lnTo>
                  <a:pt x="4038599" y="0"/>
                </a:lnTo>
                <a:lnTo>
                  <a:pt x="0" y="0"/>
                </a:lnTo>
                <a:lnTo>
                  <a:pt x="0" y="261257"/>
                </a:lnTo>
                <a:lnTo>
                  <a:pt x="4038599" y="261257"/>
                </a:lnTo>
                <a:lnTo>
                  <a:pt x="4120377" y="261257"/>
                </a:lnTo>
                <a:lnTo>
                  <a:pt x="10495584" y="261257"/>
                </a:lnTo>
                <a:lnTo>
                  <a:pt x="10495584" y="516834"/>
                </a:lnTo>
                <a:lnTo>
                  <a:pt x="11015471" y="516834"/>
                </a:lnTo>
                <a:close/>
              </a:path>
            </a:pathLst>
          </a:cu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a:p>
        </p:txBody>
      </p:sp>
      <p:cxnSp>
        <p:nvCxnSpPr>
          <p:cNvPr id="21" name="Straight Connector 20">
            <a:extLst>
              <a:ext uri="{FF2B5EF4-FFF2-40B4-BE49-F238E27FC236}">
                <a16:creationId xmlns:a16="http://schemas.microsoft.com/office/drawing/2014/main" id="{B4CC83D9-E98A-9C4F-19C7-4DC161745452}"/>
              </a:ext>
              <a:ext uri="{C183D7F6-B498-43B3-948B-1728B52AA6E4}">
                <adec:decorative xmlns:adec="http://schemas.microsoft.com/office/drawing/2017/decorative" val="1"/>
              </a:ext>
            </a:extLst>
          </p:cNvPr>
          <p:cNvCxnSpPr>
            <a:cxnSpLocks/>
          </p:cNvCxnSpPr>
          <p:nvPr userDrawn="1"/>
        </p:nvCxnSpPr>
        <p:spPr>
          <a:xfrm>
            <a:off x="588264" y="805070"/>
            <a:ext cx="11015471"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B3E55C-710C-D0C1-1929-F3549470643F}"/>
              </a:ext>
              <a:ext uri="{C183D7F6-B498-43B3-948B-1728B52AA6E4}">
                <adec:decorative xmlns:adec="http://schemas.microsoft.com/office/drawing/2017/decorative" val="1"/>
              </a:ext>
            </a:extLst>
          </p:cNvPr>
          <p:cNvCxnSpPr>
            <a:cxnSpLocks/>
          </p:cNvCxnSpPr>
          <p:nvPr userDrawn="1"/>
        </p:nvCxnSpPr>
        <p:spPr>
          <a:xfrm>
            <a:off x="1088135" y="2719556"/>
            <a:ext cx="9844908"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386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Lead/1-col: Blue">
    <p:bg>
      <p:bgPr>
        <a:solidFill>
          <a:srgbClr val="232D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1087996" y="555898"/>
            <a:ext cx="9964179" cy="1431664"/>
          </a:xfrm>
        </p:spPr>
        <p:txBody>
          <a:bodyPr lIns="0" tIns="0" rIns="0" bIns="0" anchor="b" anchorCtr="0">
            <a:normAutofit/>
          </a:bodyPr>
          <a:lstStyle>
            <a:lvl1pPr>
              <a:lnSpc>
                <a:spcPct val="70000"/>
              </a:lnSpc>
              <a:defRPr sz="6200" b="0" i="0">
                <a:solidFill>
                  <a:schemeClr val="bg1"/>
                </a:solidFill>
                <a:latin typeface="ITC Franklin Gothic Std Med" panose="020B0504030503020204" pitchFamily="34" charset="0"/>
              </a:defRPr>
            </a:lvl1pPr>
          </a:lstStyle>
          <a:p>
            <a:r>
              <a:rPr lang="en-US"/>
              <a:t>Click to Edit Master Title Style</a:t>
            </a:r>
          </a:p>
        </p:txBody>
      </p:sp>
      <p:sp>
        <p:nvSpPr>
          <p:cNvPr id="3" name="Lead-in">
            <a:extLst>
              <a:ext uri="{FF2B5EF4-FFF2-40B4-BE49-F238E27FC236}">
                <a16:creationId xmlns:a16="http://schemas.microsoft.com/office/drawing/2014/main" id="{B657395E-B869-B376-85BF-B740DC946481}"/>
              </a:ext>
            </a:extLst>
          </p:cNvPr>
          <p:cNvSpPr>
            <a:spLocks noGrp="1"/>
          </p:cNvSpPr>
          <p:nvPr>
            <p:ph idx="1"/>
          </p:nvPr>
        </p:nvSpPr>
        <p:spPr>
          <a:xfrm>
            <a:off x="1088135" y="3108574"/>
            <a:ext cx="9964179" cy="457200"/>
          </a:xfrm>
        </p:spPr>
        <p:txBody>
          <a:bodyPr lIns="0" tIns="0" rIns="0" bIns="0" numCol="1">
            <a:normAutofit/>
          </a:bodyPr>
          <a:lstStyle>
            <a:lvl1pPr marL="0" indent="0">
              <a:buFont typeface="Arial" panose="020B0604020202020204" pitchFamily="34" charset="0"/>
              <a:buNone/>
              <a:defRPr sz="2400" b="0" i="0">
                <a:solidFill>
                  <a:schemeClr val="bg1"/>
                </a:solidFill>
                <a:latin typeface="ITC Franklin Gothic Std Med" panose="020B0504030503020204"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5" name="Text">
            <a:extLst>
              <a:ext uri="{FF2B5EF4-FFF2-40B4-BE49-F238E27FC236}">
                <a16:creationId xmlns:a16="http://schemas.microsoft.com/office/drawing/2014/main" id="{1CEC23C5-E731-06E8-9DD0-B78BB2EA477D}"/>
              </a:ext>
            </a:extLst>
          </p:cNvPr>
          <p:cNvSpPr>
            <a:spLocks noGrp="1"/>
          </p:cNvSpPr>
          <p:nvPr>
            <p:ph sz="quarter" idx="11"/>
          </p:nvPr>
        </p:nvSpPr>
        <p:spPr>
          <a:xfrm>
            <a:off x="1087438" y="3646449"/>
            <a:ext cx="9964737" cy="2406689"/>
          </a:xfrm>
        </p:spPr>
        <p:txBody>
          <a:bodyPr lIns="0" tIns="0" rIns="0" bIns="0">
            <a:normAutofit/>
          </a:bodyPr>
          <a:lstStyle>
            <a:lvl1pPr>
              <a:defRPr sz="2000">
                <a:solidFill>
                  <a:schemeClr val="bg1"/>
                </a:solidFill>
              </a:defRPr>
            </a:lvl1pPr>
            <a:lvl2pPr>
              <a:lnSpc>
                <a:spcPct val="100000"/>
              </a:lnSpc>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reeform 19">
            <a:extLst>
              <a:ext uri="{FF2B5EF4-FFF2-40B4-BE49-F238E27FC236}">
                <a16:creationId xmlns:a16="http://schemas.microsoft.com/office/drawing/2014/main" id="{5253F629-33BD-6E78-7552-CE3CE1F50D3B}"/>
              </a:ext>
              <a:ext uri="{C183D7F6-B498-43B3-948B-1728B52AA6E4}">
                <adec:decorative xmlns:adec="http://schemas.microsoft.com/office/drawing/2017/decorative" val="1"/>
              </a:ext>
            </a:extLst>
          </p:cNvPr>
          <p:cNvSpPr/>
          <p:nvPr userDrawn="1"/>
        </p:nvSpPr>
        <p:spPr>
          <a:xfrm flipH="1">
            <a:off x="588264" y="0"/>
            <a:ext cx="11015471" cy="6858000"/>
          </a:xfrm>
          <a:custGeom>
            <a:avLst/>
            <a:gdLst>
              <a:gd name="connsiteX0" fmla="*/ 11015471 w 11015471"/>
              <a:gd name="connsiteY0" fmla="*/ 6597395 h 6858000"/>
              <a:gd name="connsiteX1" fmla="*/ 10495584 w 11015471"/>
              <a:gd name="connsiteY1" fmla="*/ 6597395 h 6858000"/>
              <a:gd name="connsiteX2" fmla="*/ 10495584 w 11015471"/>
              <a:gd name="connsiteY2" fmla="*/ 6598049 h 6858000"/>
              <a:gd name="connsiteX3" fmla="*/ 4120377 w 11015471"/>
              <a:gd name="connsiteY3" fmla="*/ 6598049 h 6858000"/>
              <a:gd name="connsiteX4" fmla="*/ 4038599 w 11015471"/>
              <a:gd name="connsiteY4" fmla="*/ 6598049 h 6858000"/>
              <a:gd name="connsiteX5" fmla="*/ 0 w 11015471"/>
              <a:gd name="connsiteY5" fmla="*/ 6598049 h 6858000"/>
              <a:gd name="connsiteX6" fmla="*/ 0 w 11015471"/>
              <a:gd name="connsiteY6" fmla="*/ 6858000 h 6858000"/>
              <a:gd name="connsiteX7" fmla="*/ 4038599 w 11015471"/>
              <a:gd name="connsiteY7" fmla="*/ 6858000 h 6858000"/>
              <a:gd name="connsiteX8" fmla="*/ 4120377 w 11015471"/>
              <a:gd name="connsiteY8" fmla="*/ 6858000 h 6858000"/>
              <a:gd name="connsiteX9" fmla="*/ 11015471 w 11015471"/>
              <a:gd name="connsiteY9" fmla="*/ 6858000 h 6858000"/>
              <a:gd name="connsiteX10" fmla="*/ 11015471 w 11015471"/>
              <a:gd name="connsiteY10" fmla="*/ 0 h 6858000"/>
              <a:gd name="connsiteX11" fmla="*/ 4120377 w 11015471"/>
              <a:gd name="connsiteY11" fmla="*/ 0 h 6858000"/>
              <a:gd name="connsiteX12" fmla="*/ 4038599 w 11015471"/>
              <a:gd name="connsiteY12" fmla="*/ 0 h 6858000"/>
              <a:gd name="connsiteX13" fmla="*/ 0 w 11015471"/>
              <a:gd name="connsiteY13" fmla="*/ 0 h 6858000"/>
              <a:gd name="connsiteX14" fmla="*/ 0 w 11015471"/>
              <a:gd name="connsiteY14" fmla="*/ 261257 h 6858000"/>
              <a:gd name="connsiteX15" fmla="*/ 4038599 w 11015471"/>
              <a:gd name="connsiteY15" fmla="*/ 261257 h 6858000"/>
              <a:gd name="connsiteX16" fmla="*/ 4120377 w 11015471"/>
              <a:gd name="connsiteY16" fmla="*/ 261257 h 6858000"/>
              <a:gd name="connsiteX17" fmla="*/ 10495584 w 11015471"/>
              <a:gd name="connsiteY17" fmla="*/ 261257 h 6858000"/>
              <a:gd name="connsiteX18" fmla="*/ 10495584 w 11015471"/>
              <a:gd name="connsiteY18" fmla="*/ 516834 h 6858000"/>
              <a:gd name="connsiteX19" fmla="*/ 11015471 w 11015471"/>
              <a:gd name="connsiteY19" fmla="*/ 516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015471" h="6858000">
                <a:moveTo>
                  <a:pt x="11015471" y="6597395"/>
                </a:moveTo>
                <a:lnTo>
                  <a:pt x="10495584" y="6597395"/>
                </a:lnTo>
                <a:lnTo>
                  <a:pt x="10495584" y="6598049"/>
                </a:lnTo>
                <a:lnTo>
                  <a:pt x="4120377" y="6598049"/>
                </a:lnTo>
                <a:lnTo>
                  <a:pt x="4038599" y="6598049"/>
                </a:lnTo>
                <a:lnTo>
                  <a:pt x="0" y="6598049"/>
                </a:lnTo>
                <a:lnTo>
                  <a:pt x="0" y="6858000"/>
                </a:lnTo>
                <a:lnTo>
                  <a:pt x="4038599" y="6858000"/>
                </a:lnTo>
                <a:lnTo>
                  <a:pt x="4120377" y="6858000"/>
                </a:lnTo>
                <a:lnTo>
                  <a:pt x="11015471" y="6858000"/>
                </a:lnTo>
                <a:close/>
                <a:moveTo>
                  <a:pt x="11015471" y="0"/>
                </a:moveTo>
                <a:lnTo>
                  <a:pt x="4120377" y="0"/>
                </a:lnTo>
                <a:lnTo>
                  <a:pt x="4038599" y="0"/>
                </a:lnTo>
                <a:lnTo>
                  <a:pt x="0" y="0"/>
                </a:lnTo>
                <a:lnTo>
                  <a:pt x="0" y="261257"/>
                </a:lnTo>
                <a:lnTo>
                  <a:pt x="4038599" y="261257"/>
                </a:lnTo>
                <a:lnTo>
                  <a:pt x="4120377" y="261257"/>
                </a:lnTo>
                <a:lnTo>
                  <a:pt x="10495584" y="261257"/>
                </a:lnTo>
                <a:lnTo>
                  <a:pt x="10495584" y="516834"/>
                </a:lnTo>
                <a:lnTo>
                  <a:pt x="11015471" y="51683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a:p>
        </p:txBody>
      </p:sp>
      <p:cxnSp>
        <p:nvCxnSpPr>
          <p:cNvPr id="21" name="Straight Connector 20">
            <a:extLst>
              <a:ext uri="{FF2B5EF4-FFF2-40B4-BE49-F238E27FC236}">
                <a16:creationId xmlns:a16="http://schemas.microsoft.com/office/drawing/2014/main" id="{B4CC83D9-E98A-9C4F-19C7-4DC161745452}"/>
              </a:ext>
              <a:ext uri="{C183D7F6-B498-43B3-948B-1728B52AA6E4}">
                <adec:decorative xmlns:adec="http://schemas.microsoft.com/office/drawing/2017/decorative" val="1"/>
              </a:ext>
            </a:extLst>
          </p:cNvPr>
          <p:cNvCxnSpPr>
            <a:cxnSpLocks/>
          </p:cNvCxnSpPr>
          <p:nvPr userDrawn="1"/>
        </p:nvCxnSpPr>
        <p:spPr>
          <a:xfrm>
            <a:off x="588264" y="805070"/>
            <a:ext cx="11015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B3E55C-710C-D0C1-1929-F3549470643F}"/>
              </a:ext>
              <a:ext uri="{C183D7F6-B498-43B3-948B-1728B52AA6E4}">
                <adec:decorative xmlns:adec="http://schemas.microsoft.com/office/drawing/2017/decorative" val="1"/>
              </a:ext>
            </a:extLst>
          </p:cNvPr>
          <p:cNvCxnSpPr>
            <a:cxnSpLocks/>
          </p:cNvCxnSpPr>
          <p:nvPr userDrawn="1"/>
        </p:nvCxnSpPr>
        <p:spPr>
          <a:xfrm>
            <a:off x="1147352" y="1987562"/>
            <a:ext cx="98449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341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maller/1-col: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1087438" y="579601"/>
            <a:ext cx="9964179" cy="954129"/>
          </a:xfrm>
        </p:spPr>
        <p:txBody>
          <a:bodyPr lIns="0" tIns="0" rIns="0" bIns="0" anchor="b" anchorCtr="0">
            <a:normAutofit/>
          </a:bodyPr>
          <a:lstStyle>
            <a:lvl1pPr>
              <a:lnSpc>
                <a:spcPct val="70000"/>
              </a:lnSpc>
              <a:defRPr sz="5400" b="0" i="0">
                <a:latin typeface="ITC Franklin Gothic Std Med" panose="020B0504030503020204" pitchFamily="34" charset="0"/>
              </a:defRPr>
            </a:lvl1pPr>
          </a:lstStyle>
          <a:p>
            <a:r>
              <a:rPr lang="en-US"/>
              <a:t>Click to Edit Master Title Style</a:t>
            </a:r>
          </a:p>
        </p:txBody>
      </p:sp>
      <p:sp>
        <p:nvSpPr>
          <p:cNvPr id="10" name="Text">
            <a:extLst>
              <a:ext uri="{FF2B5EF4-FFF2-40B4-BE49-F238E27FC236}">
                <a16:creationId xmlns:a16="http://schemas.microsoft.com/office/drawing/2014/main" id="{7106312E-FE88-84D8-6FEF-DC896B25FD61}"/>
              </a:ext>
            </a:extLst>
          </p:cNvPr>
          <p:cNvSpPr>
            <a:spLocks noGrp="1"/>
          </p:cNvSpPr>
          <p:nvPr>
            <p:ph sz="quarter" idx="11"/>
          </p:nvPr>
        </p:nvSpPr>
        <p:spPr>
          <a:xfrm>
            <a:off x="1087438" y="2695085"/>
            <a:ext cx="9964737" cy="3401804"/>
          </a:xfrm>
        </p:spPr>
        <p:txBody>
          <a:bodyPr lIns="0" tIns="0" rIns="0" bIns="0">
            <a:normAutofit/>
          </a:bodyPr>
          <a:lstStyle>
            <a:lvl1pPr>
              <a:lnSpc>
                <a:spcPct val="100000"/>
              </a:lnSpc>
              <a:spcBef>
                <a:spcPts val="500"/>
              </a:spcBef>
              <a:defRPr sz="2000"/>
            </a:lvl1pPr>
            <a:lvl2pPr>
              <a:lnSpc>
                <a:spcPct val="100000"/>
              </a:lnSpc>
              <a:spcBef>
                <a:spcPts val="500"/>
              </a:spcBef>
              <a:defRPr sz="2000"/>
            </a:lvl2pPr>
            <a:lvl3pPr>
              <a:lnSpc>
                <a:spcPct val="100000"/>
              </a:lnSpc>
              <a:spcBef>
                <a:spcPts val="500"/>
              </a:spcBef>
              <a:defRPr sz="2000"/>
            </a:lvl3pPr>
            <a:lvl4pPr>
              <a:lnSpc>
                <a:spcPct val="100000"/>
              </a:lnSpc>
              <a:spcBef>
                <a:spcPts val="500"/>
              </a:spcBef>
              <a:defRPr sz="2000"/>
            </a:lvl4pPr>
            <a:lvl5pPr>
              <a:lnSpc>
                <a:spcPct val="100000"/>
              </a:lnSpc>
              <a:spcBef>
                <a:spcPts val="5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reeform 19">
            <a:extLst>
              <a:ext uri="{FF2B5EF4-FFF2-40B4-BE49-F238E27FC236}">
                <a16:creationId xmlns:a16="http://schemas.microsoft.com/office/drawing/2014/main" id="{5253F629-33BD-6E78-7552-CE3CE1F50D3B}"/>
              </a:ext>
              <a:ext uri="{C183D7F6-B498-43B3-948B-1728B52AA6E4}">
                <adec:decorative xmlns:adec="http://schemas.microsoft.com/office/drawing/2017/decorative" val="1"/>
              </a:ext>
            </a:extLst>
          </p:cNvPr>
          <p:cNvSpPr/>
          <p:nvPr userDrawn="1"/>
        </p:nvSpPr>
        <p:spPr>
          <a:xfrm flipH="1">
            <a:off x="588264" y="0"/>
            <a:ext cx="11015471" cy="6858000"/>
          </a:xfrm>
          <a:custGeom>
            <a:avLst/>
            <a:gdLst>
              <a:gd name="connsiteX0" fmla="*/ 11015471 w 11015471"/>
              <a:gd name="connsiteY0" fmla="*/ 6597395 h 6858000"/>
              <a:gd name="connsiteX1" fmla="*/ 10495584 w 11015471"/>
              <a:gd name="connsiteY1" fmla="*/ 6597395 h 6858000"/>
              <a:gd name="connsiteX2" fmla="*/ 10495584 w 11015471"/>
              <a:gd name="connsiteY2" fmla="*/ 6598049 h 6858000"/>
              <a:gd name="connsiteX3" fmla="*/ 4120377 w 11015471"/>
              <a:gd name="connsiteY3" fmla="*/ 6598049 h 6858000"/>
              <a:gd name="connsiteX4" fmla="*/ 4038599 w 11015471"/>
              <a:gd name="connsiteY4" fmla="*/ 6598049 h 6858000"/>
              <a:gd name="connsiteX5" fmla="*/ 0 w 11015471"/>
              <a:gd name="connsiteY5" fmla="*/ 6598049 h 6858000"/>
              <a:gd name="connsiteX6" fmla="*/ 0 w 11015471"/>
              <a:gd name="connsiteY6" fmla="*/ 6858000 h 6858000"/>
              <a:gd name="connsiteX7" fmla="*/ 4038599 w 11015471"/>
              <a:gd name="connsiteY7" fmla="*/ 6858000 h 6858000"/>
              <a:gd name="connsiteX8" fmla="*/ 4120377 w 11015471"/>
              <a:gd name="connsiteY8" fmla="*/ 6858000 h 6858000"/>
              <a:gd name="connsiteX9" fmla="*/ 11015471 w 11015471"/>
              <a:gd name="connsiteY9" fmla="*/ 6858000 h 6858000"/>
              <a:gd name="connsiteX10" fmla="*/ 11015471 w 11015471"/>
              <a:gd name="connsiteY10" fmla="*/ 0 h 6858000"/>
              <a:gd name="connsiteX11" fmla="*/ 4120377 w 11015471"/>
              <a:gd name="connsiteY11" fmla="*/ 0 h 6858000"/>
              <a:gd name="connsiteX12" fmla="*/ 4038599 w 11015471"/>
              <a:gd name="connsiteY12" fmla="*/ 0 h 6858000"/>
              <a:gd name="connsiteX13" fmla="*/ 0 w 11015471"/>
              <a:gd name="connsiteY13" fmla="*/ 0 h 6858000"/>
              <a:gd name="connsiteX14" fmla="*/ 0 w 11015471"/>
              <a:gd name="connsiteY14" fmla="*/ 261257 h 6858000"/>
              <a:gd name="connsiteX15" fmla="*/ 4038599 w 11015471"/>
              <a:gd name="connsiteY15" fmla="*/ 261257 h 6858000"/>
              <a:gd name="connsiteX16" fmla="*/ 4120377 w 11015471"/>
              <a:gd name="connsiteY16" fmla="*/ 261257 h 6858000"/>
              <a:gd name="connsiteX17" fmla="*/ 10495584 w 11015471"/>
              <a:gd name="connsiteY17" fmla="*/ 261257 h 6858000"/>
              <a:gd name="connsiteX18" fmla="*/ 10495584 w 11015471"/>
              <a:gd name="connsiteY18" fmla="*/ 516834 h 6858000"/>
              <a:gd name="connsiteX19" fmla="*/ 11015471 w 11015471"/>
              <a:gd name="connsiteY19" fmla="*/ 516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015471" h="6858000">
                <a:moveTo>
                  <a:pt x="11015471" y="6597395"/>
                </a:moveTo>
                <a:lnTo>
                  <a:pt x="10495584" y="6597395"/>
                </a:lnTo>
                <a:lnTo>
                  <a:pt x="10495584" y="6598049"/>
                </a:lnTo>
                <a:lnTo>
                  <a:pt x="4120377" y="6598049"/>
                </a:lnTo>
                <a:lnTo>
                  <a:pt x="4038599" y="6598049"/>
                </a:lnTo>
                <a:lnTo>
                  <a:pt x="0" y="6598049"/>
                </a:lnTo>
                <a:lnTo>
                  <a:pt x="0" y="6858000"/>
                </a:lnTo>
                <a:lnTo>
                  <a:pt x="4038599" y="6858000"/>
                </a:lnTo>
                <a:lnTo>
                  <a:pt x="4120377" y="6858000"/>
                </a:lnTo>
                <a:lnTo>
                  <a:pt x="11015471" y="6858000"/>
                </a:lnTo>
                <a:close/>
                <a:moveTo>
                  <a:pt x="11015471" y="0"/>
                </a:moveTo>
                <a:lnTo>
                  <a:pt x="4120377" y="0"/>
                </a:lnTo>
                <a:lnTo>
                  <a:pt x="4038599" y="0"/>
                </a:lnTo>
                <a:lnTo>
                  <a:pt x="0" y="0"/>
                </a:lnTo>
                <a:lnTo>
                  <a:pt x="0" y="261257"/>
                </a:lnTo>
                <a:lnTo>
                  <a:pt x="4038599" y="261257"/>
                </a:lnTo>
                <a:lnTo>
                  <a:pt x="4120377" y="261257"/>
                </a:lnTo>
                <a:lnTo>
                  <a:pt x="10495584" y="261257"/>
                </a:lnTo>
                <a:lnTo>
                  <a:pt x="10495584" y="516834"/>
                </a:lnTo>
                <a:lnTo>
                  <a:pt x="11015471" y="516834"/>
                </a:lnTo>
                <a:close/>
              </a:path>
            </a:pathLst>
          </a:cu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a:p>
        </p:txBody>
      </p:sp>
      <p:cxnSp>
        <p:nvCxnSpPr>
          <p:cNvPr id="21" name="Straight Connector 20">
            <a:extLst>
              <a:ext uri="{FF2B5EF4-FFF2-40B4-BE49-F238E27FC236}">
                <a16:creationId xmlns:a16="http://schemas.microsoft.com/office/drawing/2014/main" id="{B4CC83D9-E98A-9C4F-19C7-4DC161745452}"/>
              </a:ext>
              <a:ext uri="{C183D7F6-B498-43B3-948B-1728B52AA6E4}">
                <adec:decorative xmlns:adec="http://schemas.microsoft.com/office/drawing/2017/decorative" val="1"/>
              </a:ext>
            </a:extLst>
          </p:cNvPr>
          <p:cNvCxnSpPr>
            <a:cxnSpLocks/>
          </p:cNvCxnSpPr>
          <p:nvPr userDrawn="1"/>
        </p:nvCxnSpPr>
        <p:spPr>
          <a:xfrm>
            <a:off x="588264" y="579601"/>
            <a:ext cx="11015471"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B3E55C-710C-D0C1-1929-F3549470643F}"/>
              </a:ext>
              <a:ext uri="{C183D7F6-B498-43B3-948B-1728B52AA6E4}">
                <adec:decorative xmlns:adec="http://schemas.microsoft.com/office/drawing/2017/decorative" val="1"/>
              </a:ext>
            </a:extLst>
          </p:cNvPr>
          <p:cNvCxnSpPr>
            <a:cxnSpLocks/>
          </p:cNvCxnSpPr>
          <p:nvPr userDrawn="1"/>
        </p:nvCxnSpPr>
        <p:spPr>
          <a:xfrm>
            <a:off x="1087438" y="1533730"/>
            <a:ext cx="9844908"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86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maller/1-col: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1088135" y="1056111"/>
            <a:ext cx="9964179" cy="954129"/>
          </a:xfrm>
        </p:spPr>
        <p:txBody>
          <a:bodyPr lIns="0" tIns="0" rIns="0" bIns="0" anchor="b" anchorCtr="0">
            <a:normAutofit/>
          </a:bodyPr>
          <a:lstStyle>
            <a:lvl1pPr>
              <a:lnSpc>
                <a:spcPct val="70000"/>
              </a:lnSpc>
              <a:defRPr sz="5400" b="0" i="0">
                <a:solidFill>
                  <a:schemeClr val="bg1"/>
                </a:solidFill>
                <a:latin typeface="ITC Franklin Gothic Std Med" panose="020B0504030503020204" pitchFamily="34" charset="0"/>
              </a:defRPr>
            </a:lvl1pPr>
          </a:lstStyle>
          <a:p>
            <a:r>
              <a:rPr lang="en-US"/>
              <a:t>Click to Edit Master Title Style</a:t>
            </a:r>
          </a:p>
        </p:txBody>
      </p:sp>
      <p:sp>
        <p:nvSpPr>
          <p:cNvPr id="10" name="Text">
            <a:extLst>
              <a:ext uri="{FF2B5EF4-FFF2-40B4-BE49-F238E27FC236}">
                <a16:creationId xmlns:a16="http://schemas.microsoft.com/office/drawing/2014/main" id="{7106312E-FE88-84D8-6FEF-DC896B25FD61}"/>
              </a:ext>
            </a:extLst>
          </p:cNvPr>
          <p:cNvSpPr>
            <a:spLocks noGrp="1"/>
          </p:cNvSpPr>
          <p:nvPr>
            <p:ph sz="quarter" idx="11"/>
          </p:nvPr>
        </p:nvSpPr>
        <p:spPr>
          <a:xfrm>
            <a:off x="1087438" y="2695085"/>
            <a:ext cx="9964737" cy="3401804"/>
          </a:xfrm>
        </p:spPr>
        <p:txBody>
          <a:bodyPr lIns="0" tIns="0" rIns="0" bIns="0">
            <a:normAutofit/>
          </a:bodyPr>
          <a:lstStyle>
            <a:lvl1pPr>
              <a:lnSpc>
                <a:spcPct val="100000"/>
              </a:lnSpc>
              <a:spcBef>
                <a:spcPts val="500"/>
              </a:spcBef>
              <a:defRPr sz="2000">
                <a:solidFill>
                  <a:schemeClr val="bg1"/>
                </a:solidFill>
              </a:defRPr>
            </a:lvl1pPr>
            <a:lvl2pPr>
              <a:lnSpc>
                <a:spcPct val="100000"/>
              </a:lnSpc>
              <a:spcBef>
                <a:spcPts val="500"/>
              </a:spcBef>
              <a:defRPr sz="2000">
                <a:solidFill>
                  <a:schemeClr val="bg1"/>
                </a:solidFill>
              </a:defRPr>
            </a:lvl2pPr>
            <a:lvl3pPr>
              <a:lnSpc>
                <a:spcPct val="100000"/>
              </a:lnSpc>
              <a:spcBef>
                <a:spcPts val="500"/>
              </a:spcBef>
              <a:defRPr sz="2000">
                <a:solidFill>
                  <a:schemeClr val="bg1"/>
                </a:solidFill>
              </a:defRPr>
            </a:lvl3pPr>
            <a:lvl4pPr>
              <a:lnSpc>
                <a:spcPct val="100000"/>
              </a:lnSpc>
              <a:spcBef>
                <a:spcPts val="500"/>
              </a:spcBef>
              <a:defRPr sz="2000">
                <a:solidFill>
                  <a:schemeClr val="bg1"/>
                </a:solidFill>
              </a:defRPr>
            </a:lvl4pPr>
            <a:lvl5pPr>
              <a:lnSpc>
                <a:spcPct val="100000"/>
              </a:lnSpc>
              <a:spcBef>
                <a:spcPts val="500"/>
              </a:spcBef>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reeform 19">
            <a:extLst>
              <a:ext uri="{FF2B5EF4-FFF2-40B4-BE49-F238E27FC236}">
                <a16:creationId xmlns:a16="http://schemas.microsoft.com/office/drawing/2014/main" id="{5253F629-33BD-6E78-7552-CE3CE1F50D3B}"/>
              </a:ext>
              <a:ext uri="{C183D7F6-B498-43B3-948B-1728B52AA6E4}">
                <adec:decorative xmlns:adec="http://schemas.microsoft.com/office/drawing/2017/decorative" val="1"/>
              </a:ext>
            </a:extLst>
          </p:cNvPr>
          <p:cNvSpPr/>
          <p:nvPr userDrawn="1"/>
        </p:nvSpPr>
        <p:spPr>
          <a:xfrm flipH="1">
            <a:off x="588264" y="0"/>
            <a:ext cx="11015471" cy="6858000"/>
          </a:xfrm>
          <a:custGeom>
            <a:avLst/>
            <a:gdLst>
              <a:gd name="connsiteX0" fmla="*/ 11015471 w 11015471"/>
              <a:gd name="connsiteY0" fmla="*/ 6597395 h 6858000"/>
              <a:gd name="connsiteX1" fmla="*/ 10495584 w 11015471"/>
              <a:gd name="connsiteY1" fmla="*/ 6597395 h 6858000"/>
              <a:gd name="connsiteX2" fmla="*/ 10495584 w 11015471"/>
              <a:gd name="connsiteY2" fmla="*/ 6598049 h 6858000"/>
              <a:gd name="connsiteX3" fmla="*/ 4120377 w 11015471"/>
              <a:gd name="connsiteY3" fmla="*/ 6598049 h 6858000"/>
              <a:gd name="connsiteX4" fmla="*/ 4038599 w 11015471"/>
              <a:gd name="connsiteY4" fmla="*/ 6598049 h 6858000"/>
              <a:gd name="connsiteX5" fmla="*/ 0 w 11015471"/>
              <a:gd name="connsiteY5" fmla="*/ 6598049 h 6858000"/>
              <a:gd name="connsiteX6" fmla="*/ 0 w 11015471"/>
              <a:gd name="connsiteY6" fmla="*/ 6858000 h 6858000"/>
              <a:gd name="connsiteX7" fmla="*/ 4038599 w 11015471"/>
              <a:gd name="connsiteY7" fmla="*/ 6858000 h 6858000"/>
              <a:gd name="connsiteX8" fmla="*/ 4120377 w 11015471"/>
              <a:gd name="connsiteY8" fmla="*/ 6858000 h 6858000"/>
              <a:gd name="connsiteX9" fmla="*/ 11015471 w 11015471"/>
              <a:gd name="connsiteY9" fmla="*/ 6858000 h 6858000"/>
              <a:gd name="connsiteX10" fmla="*/ 11015471 w 11015471"/>
              <a:gd name="connsiteY10" fmla="*/ 0 h 6858000"/>
              <a:gd name="connsiteX11" fmla="*/ 4120377 w 11015471"/>
              <a:gd name="connsiteY11" fmla="*/ 0 h 6858000"/>
              <a:gd name="connsiteX12" fmla="*/ 4038599 w 11015471"/>
              <a:gd name="connsiteY12" fmla="*/ 0 h 6858000"/>
              <a:gd name="connsiteX13" fmla="*/ 0 w 11015471"/>
              <a:gd name="connsiteY13" fmla="*/ 0 h 6858000"/>
              <a:gd name="connsiteX14" fmla="*/ 0 w 11015471"/>
              <a:gd name="connsiteY14" fmla="*/ 261257 h 6858000"/>
              <a:gd name="connsiteX15" fmla="*/ 4038599 w 11015471"/>
              <a:gd name="connsiteY15" fmla="*/ 261257 h 6858000"/>
              <a:gd name="connsiteX16" fmla="*/ 4120377 w 11015471"/>
              <a:gd name="connsiteY16" fmla="*/ 261257 h 6858000"/>
              <a:gd name="connsiteX17" fmla="*/ 10495584 w 11015471"/>
              <a:gd name="connsiteY17" fmla="*/ 261257 h 6858000"/>
              <a:gd name="connsiteX18" fmla="*/ 10495584 w 11015471"/>
              <a:gd name="connsiteY18" fmla="*/ 516834 h 6858000"/>
              <a:gd name="connsiteX19" fmla="*/ 11015471 w 11015471"/>
              <a:gd name="connsiteY19" fmla="*/ 516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015471" h="6858000">
                <a:moveTo>
                  <a:pt x="11015471" y="6597395"/>
                </a:moveTo>
                <a:lnTo>
                  <a:pt x="10495584" y="6597395"/>
                </a:lnTo>
                <a:lnTo>
                  <a:pt x="10495584" y="6598049"/>
                </a:lnTo>
                <a:lnTo>
                  <a:pt x="4120377" y="6598049"/>
                </a:lnTo>
                <a:lnTo>
                  <a:pt x="4038599" y="6598049"/>
                </a:lnTo>
                <a:lnTo>
                  <a:pt x="0" y="6598049"/>
                </a:lnTo>
                <a:lnTo>
                  <a:pt x="0" y="6858000"/>
                </a:lnTo>
                <a:lnTo>
                  <a:pt x="4038599" y="6858000"/>
                </a:lnTo>
                <a:lnTo>
                  <a:pt x="4120377" y="6858000"/>
                </a:lnTo>
                <a:lnTo>
                  <a:pt x="11015471" y="6858000"/>
                </a:lnTo>
                <a:close/>
                <a:moveTo>
                  <a:pt x="11015471" y="0"/>
                </a:moveTo>
                <a:lnTo>
                  <a:pt x="4120377" y="0"/>
                </a:lnTo>
                <a:lnTo>
                  <a:pt x="4038599" y="0"/>
                </a:lnTo>
                <a:lnTo>
                  <a:pt x="0" y="0"/>
                </a:lnTo>
                <a:lnTo>
                  <a:pt x="0" y="261257"/>
                </a:lnTo>
                <a:lnTo>
                  <a:pt x="4038599" y="261257"/>
                </a:lnTo>
                <a:lnTo>
                  <a:pt x="4120377" y="261257"/>
                </a:lnTo>
                <a:lnTo>
                  <a:pt x="10495584" y="261257"/>
                </a:lnTo>
                <a:lnTo>
                  <a:pt x="10495584" y="516834"/>
                </a:lnTo>
                <a:lnTo>
                  <a:pt x="11015471" y="51683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a:p>
        </p:txBody>
      </p:sp>
      <p:cxnSp>
        <p:nvCxnSpPr>
          <p:cNvPr id="21" name="Straight Connector 20">
            <a:extLst>
              <a:ext uri="{FF2B5EF4-FFF2-40B4-BE49-F238E27FC236}">
                <a16:creationId xmlns:a16="http://schemas.microsoft.com/office/drawing/2014/main" id="{B4CC83D9-E98A-9C4F-19C7-4DC161745452}"/>
              </a:ext>
              <a:ext uri="{C183D7F6-B498-43B3-948B-1728B52AA6E4}">
                <adec:decorative xmlns:adec="http://schemas.microsoft.com/office/drawing/2017/decorative" val="1"/>
              </a:ext>
            </a:extLst>
          </p:cNvPr>
          <p:cNvCxnSpPr>
            <a:cxnSpLocks/>
          </p:cNvCxnSpPr>
          <p:nvPr userDrawn="1"/>
        </p:nvCxnSpPr>
        <p:spPr>
          <a:xfrm>
            <a:off x="588264" y="805070"/>
            <a:ext cx="11015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B3E55C-710C-D0C1-1929-F3549470643F}"/>
              </a:ext>
              <a:ext uri="{C183D7F6-B498-43B3-948B-1728B52AA6E4}">
                <adec:decorative xmlns:adec="http://schemas.microsoft.com/office/drawing/2017/decorative" val="1"/>
              </a:ext>
            </a:extLst>
          </p:cNvPr>
          <p:cNvCxnSpPr>
            <a:cxnSpLocks/>
          </p:cNvCxnSpPr>
          <p:nvPr userDrawn="1"/>
        </p:nvCxnSpPr>
        <p:spPr>
          <a:xfrm>
            <a:off x="1088135" y="2306316"/>
            <a:ext cx="98449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048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609600" y="1280935"/>
            <a:ext cx="10972800" cy="3744948"/>
          </a:xfrm>
        </p:spPr>
        <p:txBody>
          <a:bodyPr lIns="0" tIns="0" rIns="0" bIns="0" anchor="ctr" anchorCtr="0">
            <a:noAutofit/>
          </a:bodyPr>
          <a:lstStyle>
            <a:lvl1pPr algn="ctr">
              <a:lnSpc>
                <a:spcPct val="100000"/>
              </a:lnSpc>
              <a:defRPr sz="6000" b="0" i="0" cap="all" spc="300" baseline="0">
                <a:latin typeface="ITC Franklin Gothic Std Bk XCp" panose="020B0508030503020204" pitchFamily="34" charset="77"/>
              </a:defRPr>
            </a:lvl1pPr>
          </a:lstStyle>
          <a:p>
            <a:r>
              <a:rPr lang="en-US"/>
              <a:t>“CLICK TO EDIT MASTER QUOTE”</a:t>
            </a:r>
          </a:p>
        </p:txBody>
      </p:sp>
      <p:sp>
        <p:nvSpPr>
          <p:cNvPr id="3" name="Content Placeholder 2">
            <a:extLst>
              <a:ext uri="{FF2B5EF4-FFF2-40B4-BE49-F238E27FC236}">
                <a16:creationId xmlns:a16="http://schemas.microsoft.com/office/drawing/2014/main" id="{B657395E-B869-B376-85BF-B740DC946481}"/>
              </a:ext>
            </a:extLst>
          </p:cNvPr>
          <p:cNvSpPr>
            <a:spLocks noGrp="1"/>
          </p:cNvSpPr>
          <p:nvPr>
            <p:ph idx="1"/>
          </p:nvPr>
        </p:nvSpPr>
        <p:spPr>
          <a:xfrm>
            <a:off x="609600" y="5595730"/>
            <a:ext cx="10972800" cy="457200"/>
          </a:xfrm>
        </p:spPr>
        <p:txBody>
          <a:bodyPr lIns="0" tIns="0" rIns="0" bIns="0" numCol="1">
            <a:normAutofit/>
          </a:bodyPr>
          <a:lstStyle>
            <a:lvl1pPr marL="0" indent="0" algn="ctr">
              <a:buFont typeface="Arial" panose="020B0604020202020204" pitchFamily="34" charset="0"/>
              <a:buNone/>
              <a:defRPr sz="2400" b="1" i="0">
                <a:latin typeface="ITC Franklin Gothic Std Bk Cd" panose="020B0506030503020204"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22" name="Freeform 21">
            <a:extLst>
              <a:ext uri="{FF2B5EF4-FFF2-40B4-BE49-F238E27FC236}">
                <a16:creationId xmlns:a16="http://schemas.microsoft.com/office/drawing/2014/main" id="{D5A0B80E-CD6D-3308-1BFF-B6B3E3697A48}"/>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251012 w 12192000"/>
              <a:gd name="connsiteY0" fmla="*/ 261257 h 6858000"/>
              <a:gd name="connsiteX1" fmla="*/ 251012 w 12192000"/>
              <a:gd name="connsiteY1" fmla="*/ 6598049 h 6858000"/>
              <a:gd name="connsiteX2" fmla="*/ 6221486 w 12192000"/>
              <a:gd name="connsiteY2" fmla="*/ 6598049 h 6858000"/>
              <a:gd name="connsiteX3" fmla="*/ 6303265 w 12192000"/>
              <a:gd name="connsiteY3" fmla="*/ 6598049 h 6858000"/>
              <a:gd name="connsiteX4" fmla="*/ 9310945 w 12192000"/>
              <a:gd name="connsiteY4" fmla="*/ 6598049 h 6858000"/>
              <a:gd name="connsiteX5" fmla="*/ 10341863 w 12192000"/>
              <a:gd name="connsiteY5" fmla="*/ 6598049 h 6858000"/>
              <a:gd name="connsiteX6" fmla="*/ 10625620 w 12192000"/>
              <a:gd name="connsiteY6" fmla="*/ 6598049 h 6858000"/>
              <a:gd name="connsiteX7" fmla="*/ 10652242 w 12192000"/>
              <a:gd name="connsiteY7" fmla="*/ 6598049 h 6858000"/>
              <a:gd name="connsiteX8" fmla="*/ 11940988 w 12192000"/>
              <a:gd name="connsiteY8" fmla="*/ 6598049 h 6858000"/>
              <a:gd name="connsiteX9" fmla="*/ 11940988 w 12192000"/>
              <a:gd name="connsiteY9" fmla="*/ 261257 h 6858000"/>
              <a:gd name="connsiteX10" fmla="*/ 10652242 w 12192000"/>
              <a:gd name="connsiteY10" fmla="*/ 261257 h 6858000"/>
              <a:gd name="connsiteX11" fmla="*/ 10625620 w 12192000"/>
              <a:gd name="connsiteY11" fmla="*/ 261257 h 6858000"/>
              <a:gd name="connsiteX12" fmla="*/ 10341863 w 12192000"/>
              <a:gd name="connsiteY12" fmla="*/ 261257 h 6858000"/>
              <a:gd name="connsiteX13" fmla="*/ 9310945 w 12192000"/>
              <a:gd name="connsiteY13" fmla="*/ 261257 h 6858000"/>
              <a:gd name="connsiteX14" fmla="*/ 6303265 w 12192000"/>
              <a:gd name="connsiteY14" fmla="*/ 261257 h 6858000"/>
              <a:gd name="connsiteX15" fmla="*/ 6221486 w 12192000"/>
              <a:gd name="connsiteY15" fmla="*/ 261257 h 6858000"/>
              <a:gd name="connsiteX16" fmla="*/ 0 w 12192000"/>
              <a:gd name="connsiteY16" fmla="*/ 0 h 6858000"/>
              <a:gd name="connsiteX17" fmla="*/ 251012 w 12192000"/>
              <a:gd name="connsiteY17" fmla="*/ 0 h 6858000"/>
              <a:gd name="connsiteX18" fmla="*/ 251012 w 12192000"/>
              <a:gd name="connsiteY18" fmla="*/ 0 h 6858000"/>
              <a:gd name="connsiteX19" fmla="*/ 6221486 w 12192000"/>
              <a:gd name="connsiteY19" fmla="*/ 0 h 6858000"/>
              <a:gd name="connsiteX20" fmla="*/ 6303265 w 12192000"/>
              <a:gd name="connsiteY20" fmla="*/ 0 h 6858000"/>
              <a:gd name="connsiteX21" fmla="*/ 9310945 w 12192000"/>
              <a:gd name="connsiteY21" fmla="*/ 0 h 6858000"/>
              <a:gd name="connsiteX22" fmla="*/ 10341863 w 12192000"/>
              <a:gd name="connsiteY22" fmla="*/ 0 h 6858000"/>
              <a:gd name="connsiteX23" fmla="*/ 10625620 w 12192000"/>
              <a:gd name="connsiteY23" fmla="*/ 0 h 6858000"/>
              <a:gd name="connsiteX24" fmla="*/ 10652242 w 12192000"/>
              <a:gd name="connsiteY24" fmla="*/ 0 h 6858000"/>
              <a:gd name="connsiteX25" fmla="*/ 11940988 w 12192000"/>
              <a:gd name="connsiteY25" fmla="*/ 0 h 6858000"/>
              <a:gd name="connsiteX26" fmla="*/ 12192000 w 12192000"/>
              <a:gd name="connsiteY26" fmla="*/ 0 h 6858000"/>
              <a:gd name="connsiteX27" fmla="*/ 12192000 w 12192000"/>
              <a:gd name="connsiteY27" fmla="*/ 261257 h 6858000"/>
              <a:gd name="connsiteX28" fmla="*/ 12192000 w 12192000"/>
              <a:gd name="connsiteY28" fmla="*/ 6598049 h 6858000"/>
              <a:gd name="connsiteX29" fmla="*/ 12192000 w 12192000"/>
              <a:gd name="connsiteY29" fmla="*/ 6858000 h 6858000"/>
              <a:gd name="connsiteX30" fmla="*/ 11940988 w 12192000"/>
              <a:gd name="connsiteY30" fmla="*/ 6858000 h 6858000"/>
              <a:gd name="connsiteX31" fmla="*/ 10652242 w 12192000"/>
              <a:gd name="connsiteY31" fmla="*/ 6858000 h 6858000"/>
              <a:gd name="connsiteX32" fmla="*/ 10625620 w 12192000"/>
              <a:gd name="connsiteY32" fmla="*/ 6858000 h 6858000"/>
              <a:gd name="connsiteX33" fmla="*/ 10341863 w 12192000"/>
              <a:gd name="connsiteY33" fmla="*/ 6858000 h 6858000"/>
              <a:gd name="connsiteX34" fmla="*/ 9310945 w 12192000"/>
              <a:gd name="connsiteY34" fmla="*/ 6858000 h 6858000"/>
              <a:gd name="connsiteX35" fmla="*/ 6303265 w 12192000"/>
              <a:gd name="connsiteY35" fmla="*/ 6858000 h 6858000"/>
              <a:gd name="connsiteX36" fmla="*/ 6221486 w 12192000"/>
              <a:gd name="connsiteY36" fmla="*/ 6858000 h 6858000"/>
              <a:gd name="connsiteX37" fmla="*/ 251012 w 12192000"/>
              <a:gd name="connsiteY37" fmla="*/ 6858000 h 6858000"/>
              <a:gd name="connsiteX38" fmla="*/ 0 w 12192000"/>
              <a:gd name="connsiteY38" fmla="*/ 6858000 h 6858000"/>
              <a:gd name="connsiteX39" fmla="*/ 0 w 12192000"/>
              <a:gd name="connsiteY3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6858000">
                <a:moveTo>
                  <a:pt x="251012" y="261257"/>
                </a:moveTo>
                <a:lnTo>
                  <a:pt x="251012" y="6598049"/>
                </a:lnTo>
                <a:lnTo>
                  <a:pt x="6221486" y="6598049"/>
                </a:lnTo>
                <a:lnTo>
                  <a:pt x="6303265" y="6598049"/>
                </a:lnTo>
                <a:lnTo>
                  <a:pt x="9310945" y="6598049"/>
                </a:lnTo>
                <a:lnTo>
                  <a:pt x="10341863" y="6598049"/>
                </a:lnTo>
                <a:lnTo>
                  <a:pt x="10625620" y="6598049"/>
                </a:lnTo>
                <a:lnTo>
                  <a:pt x="10652242" y="6598049"/>
                </a:lnTo>
                <a:lnTo>
                  <a:pt x="11940988" y="6598049"/>
                </a:lnTo>
                <a:lnTo>
                  <a:pt x="11940988" y="261257"/>
                </a:lnTo>
                <a:lnTo>
                  <a:pt x="10652242" y="261257"/>
                </a:lnTo>
                <a:lnTo>
                  <a:pt x="10625620" y="261257"/>
                </a:lnTo>
                <a:lnTo>
                  <a:pt x="10341863" y="261257"/>
                </a:lnTo>
                <a:lnTo>
                  <a:pt x="9310945" y="261257"/>
                </a:lnTo>
                <a:lnTo>
                  <a:pt x="6303265" y="261257"/>
                </a:lnTo>
                <a:lnTo>
                  <a:pt x="6221486" y="261257"/>
                </a:lnTo>
                <a:close/>
                <a:moveTo>
                  <a:pt x="0" y="0"/>
                </a:moveTo>
                <a:lnTo>
                  <a:pt x="251012" y="0"/>
                </a:lnTo>
                <a:lnTo>
                  <a:pt x="251012" y="0"/>
                </a:lnTo>
                <a:lnTo>
                  <a:pt x="6221486" y="0"/>
                </a:lnTo>
                <a:lnTo>
                  <a:pt x="6303265" y="0"/>
                </a:lnTo>
                <a:lnTo>
                  <a:pt x="9310945" y="0"/>
                </a:lnTo>
                <a:lnTo>
                  <a:pt x="10341863" y="0"/>
                </a:lnTo>
                <a:lnTo>
                  <a:pt x="10625620" y="0"/>
                </a:lnTo>
                <a:lnTo>
                  <a:pt x="10652242" y="0"/>
                </a:lnTo>
                <a:lnTo>
                  <a:pt x="11940988" y="0"/>
                </a:lnTo>
                <a:lnTo>
                  <a:pt x="12192000" y="0"/>
                </a:lnTo>
                <a:lnTo>
                  <a:pt x="12192000" y="261257"/>
                </a:lnTo>
                <a:lnTo>
                  <a:pt x="12192000" y="6598049"/>
                </a:lnTo>
                <a:lnTo>
                  <a:pt x="12192000" y="6858000"/>
                </a:lnTo>
                <a:lnTo>
                  <a:pt x="11940988" y="6858000"/>
                </a:lnTo>
                <a:lnTo>
                  <a:pt x="10652242" y="6858000"/>
                </a:lnTo>
                <a:lnTo>
                  <a:pt x="10625620" y="6858000"/>
                </a:lnTo>
                <a:lnTo>
                  <a:pt x="10341863" y="6858000"/>
                </a:lnTo>
                <a:lnTo>
                  <a:pt x="9310945" y="6858000"/>
                </a:lnTo>
                <a:lnTo>
                  <a:pt x="6303265" y="6858000"/>
                </a:lnTo>
                <a:lnTo>
                  <a:pt x="6221486" y="6858000"/>
                </a:lnTo>
                <a:lnTo>
                  <a:pt x="251012" y="6858000"/>
                </a:lnTo>
                <a:lnTo>
                  <a:pt x="0" y="6858000"/>
                </a:lnTo>
                <a:lnTo>
                  <a:pt x="0" y="6858000"/>
                </a:lnTo>
                <a:close/>
              </a:path>
            </a:pathLst>
          </a:cu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B4CC83D9-E98A-9C4F-19C7-4DC161745452}"/>
              </a:ext>
              <a:ext uri="{C183D7F6-B498-43B3-948B-1728B52AA6E4}">
                <adec:decorative xmlns:adec="http://schemas.microsoft.com/office/drawing/2017/decorative" val="1"/>
              </a:ext>
            </a:extLst>
          </p:cNvPr>
          <p:cNvCxnSpPr>
            <a:cxnSpLocks/>
          </p:cNvCxnSpPr>
          <p:nvPr userDrawn="1"/>
        </p:nvCxnSpPr>
        <p:spPr>
          <a:xfrm>
            <a:off x="0" y="805070"/>
            <a:ext cx="12192000"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52A629-5E73-6180-F43A-9E92C97CE2EB}"/>
              </a:ext>
              <a:ext uri="{C183D7F6-B498-43B3-948B-1728B52AA6E4}">
                <adec:decorative xmlns:adec="http://schemas.microsoft.com/office/drawing/2017/decorative" val="1"/>
              </a:ext>
            </a:extLst>
          </p:cNvPr>
          <p:cNvCxnSpPr>
            <a:cxnSpLocks/>
          </p:cNvCxnSpPr>
          <p:nvPr userDrawn="1"/>
        </p:nvCxnSpPr>
        <p:spPr>
          <a:xfrm>
            <a:off x="4680679" y="5319407"/>
            <a:ext cx="2878111" cy="0"/>
          </a:xfrm>
          <a:prstGeom prst="line">
            <a:avLst/>
          </a:prstGeom>
          <a:ln w="22225" cap="rnd">
            <a:solidFill>
              <a:srgbClr val="232D4B"/>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8659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rgbClr val="232D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609600" y="1280935"/>
            <a:ext cx="10972800" cy="3744948"/>
          </a:xfrm>
        </p:spPr>
        <p:txBody>
          <a:bodyPr lIns="0" tIns="0" rIns="0" bIns="0" anchor="ctr" anchorCtr="0">
            <a:noAutofit/>
          </a:bodyPr>
          <a:lstStyle>
            <a:lvl1pPr algn="ctr">
              <a:lnSpc>
                <a:spcPct val="100000"/>
              </a:lnSpc>
              <a:defRPr sz="6000" b="0" i="0" cap="all" spc="300" baseline="0">
                <a:solidFill>
                  <a:schemeClr val="bg1"/>
                </a:solidFill>
                <a:latin typeface="ITC Franklin Gothic Std Bk XCp" panose="020B0508030503020204" pitchFamily="34" charset="77"/>
              </a:defRPr>
            </a:lvl1pPr>
          </a:lstStyle>
          <a:p>
            <a:r>
              <a:rPr lang="en-US"/>
              <a:t>“CLICK TO EDIT MASTER QUOTE”</a:t>
            </a:r>
          </a:p>
        </p:txBody>
      </p:sp>
      <p:sp>
        <p:nvSpPr>
          <p:cNvPr id="3" name="Content Placeholder 2">
            <a:extLst>
              <a:ext uri="{FF2B5EF4-FFF2-40B4-BE49-F238E27FC236}">
                <a16:creationId xmlns:a16="http://schemas.microsoft.com/office/drawing/2014/main" id="{B657395E-B869-B376-85BF-B740DC946481}"/>
              </a:ext>
            </a:extLst>
          </p:cNvPr>
          <p:cNvSpPr>
            <a:spLocks noGrp="1"/>
          </p:cNvSpPr>
          <p:nvPr>
            <p:ph idx="1"/>
          </p:nvPr>
        </p:nvSpPr>
        <p:spPr>
          <a:xfrm>
            <a:off x="609600" y="5595730"/>
            <a:ext cx="10972800" cy="457200"/>
          </a:xfrm>
        </p:spPr>
        <p:txBody>
          <a:bodyPr lIns="0" tIns="0" rIns="0" bIns="0" numCol="1">
            <a:normAutofit/>
          </a:bodyPr>
          <a:lstStyle>
            <a:lvl1pPr marL="0" indent="0" algn="ctr">
              <a:buFont typeface="Arial" panose="020B0604020202020204" pitchFamily="34" charset="0"/>
              <a:buNone/>
              <a:defRPr sz="2400" b="1" i="0">
                <a:solidFill>
                  <a:schemeClr val="bg1"/>
                </a:solidFill>
                <a:latin typeface="ITC Franklin Gothic Std Bk Cd" panose="020B0506030503020204"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cxnSp>
        <p:nvCxnSpPr>
          <p:cNvPr id="5" name="Straight Connector 4">
            <a:extLst>
              <a:ext uri="{FF2B5EF4-FFF2-40B4-BE49-F238E27FC236}">
                <a16:creationId xmlns:a16="http://schemas.microsoft.com/office/drawing/2014/main" id="{06B3BEC3-4A86-A445-068E-C6A0015BAC7E}"/>
              </a:ext>
              <a:ext uri="{C183D7F6-B498-43B3-948B-1728B52AA6E4}">
                <adec:decorative xmlns:adec="http://schemas.microsoft.com/office/drawing/2017/decorative" val="1"/>
              </a:ext>
            </a:extLst>
          </p:cNvPr>
          <p:cNvCxnSpPr>
            <a:cxnSpLocks/>
          </p:cNvCxnSpPr>
          <p:nvPr userDrawn="1"/>
        </p:nvCxnSpPr>
        <p:spPr>
          <a:xfrm>
            <a:off x="4680679" y="5319407"/>
            <a:ext cx="2878111" cy="0"/>
          </a:xfrm>
          <a:prstGeom prst="line">
            <a:avLst/>
          </a:prstGeom>
          <a:ln w="222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CC83D9-E98A-9C4F-19C7-4DC161745452}"/>
              </a:ext>
              <a:ext uri="{C183D7F6-B498-43B3-948B-1728B52AA6E4}">
                <adec:decorative xmlns:adec="http://schemas.microsoft.com/office/drawing/2017/decorative" val="1"/>
              </a:ext>
            </a:extLst>
          </p:cNvPr>
          <p:cNvCxnSpPr>
            <a:cxnSpLocks/>
          </p:cNvCxnSpPr>
          <p:nvPr userDrawn="1"/>
        </p:nvCxnSpPr>
        <p:spPr>
          <a:xfrm>
            <a:off x="0" y="80507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D5A0B80E-CD6D-3308-1BFF-B6B3E3697A48}"/>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251012 w 12192000"/>
              <a:gd name="connsiteY0" fmla="*/ 261257 h 6858000"/>
              <a:gd name="connsiteX1" fmla="*/ 251012 w 12192000"/>
              <a:gd name="connsiteY1" fmla="*/ 6598049 h 6858000"/>
              <a:gd name="connsiteX2" fmla="*/ 6221486 w 12192000"/>
              <a:gd name="connsiteY2" fmla="*/ 6598049 h 6858000"/>
              <a:gd name="connsiteX3" fmla="*/ 6303265 w 12192000"/>
              <a:gd name="connsiteY3" fmla="*/ 6598049 h 6858000"/>
              <a:gd name="connsiteX4" fmla="*/ 9310945 w 12192000"/>
              <a:gd name="connsiteY4" fmla="*/ 6598049 h 6858000"/>
              <a:gd name="connsiteX5" fmla="*/ 10341863 w 12192000"/>
              <a:gd name="connsiteY5" fmla="*/ 6598049 h 6858000"/>
              <a:gd name="connsiteX6" fmla="*/ 10625620 w 12192000"/>
              <a:gd name="connsiteY6" fmla="*/ 6598049 h 6858000"/>
              <a:gd name="connsiteX7" fmla="*/ 10652242 w 12192000"/>
              <a:gd name="connsiteY7" fmla="*/ 6598049 h 6858000"/>
              <a:gd name="connsiteX8" fmla="*/ 11940988 w 12192000"/>
              <a:gd name="connsiteY8" fmla="*/ 6598049 h 6858000"/>
              <a:gd name="connsiteX9" fmla="*/ 11940988 w 12192000"/>
              <a:gd name="connsiteY9" fmla="*/ 261257 h 6858000"/>
              <a:gd name="connsiteX10" fmla="*/ 10652242 w 12192000"/>
              <a:gd name="connsiteY10" fmla="*/ 261257 h 6858000"/>
              <a:gd name="connsiteX11" fmla="*/ 10625620 w 12192000"/>
              <a:gd name="connsiteY11" fmla="*/ 261257 h 6858000"/>
              <a:gd name="connsiteX12" fmla="*/ 10341863 w 12192000"/>
              <a:gd name="connsiteY12" fmla="*/ 261257 h 6858000"/>
              <a:gd name="connsiteX13" fmla="*/ 9310945 w 12192000"/>
              <a:gd name="connsiteY13" fmla="*/ 261257 h 6858000"/>
              <a:gd name="connsiteX14" fmla="*/ 6303265 w 12192000"/>
              <a:gd name="connsiteY14" fmla="*/ 261257 h 6858000"/>
              <a:gd name="connsiteX15" fmla="*/ 6221486 w 12192000"/>
              <a:gd name="connsiteY15" fmla="*/ 261257 h 6858000"/>
              <a:gd name="connsiteX16" fmla="*/ 0 w 12192000"/>
              <a:gd name="connsiteY16" fmla="*/ 0 h 6858000"/>
              <a:gd name="connsiteX17" fmla="*/ 251012 w 12192000"/>
              <a:gd name="connsiteY17" fmla="*/ 0 h 6858000"/>
              <a:gd name="connsiteX18" fmla="*/ 251012 w 12192000"/>
              <a:gd name="connsiteY18" fmla="*/ 0 h 6858000"/>
              <a:gd name="connsiteX19" fmla="*/ 6221486 w 12192000"/>
              <a:gd name="connsiteY19" fmla="*/ 0 h 6858000"/>
              <a:gd name="connsiteX20" fmla="*/ 6303265 w 12192000"/>
              <a:gd name="connsiteY20" fmla="*/ 0 h 6858000"/>
              <a:gd name="connsiteX21" fmla="*/ 9310945 w 12192000"/>
              <a:gd name="connsiteY21" fmla="*/ 0 h 6858000"/>
              <a:gd name="connsiteX22" fmla="*/ 10341863 w 12192000"/>
              <a:gd name="connsiteY22" fmla="*/ 0 h 6858000"/>
              <a:gd name="connsiteX23" fmla="*/ 10625620 w 12192000"/>
              <a:gd name="connsiteY23" fmla="*/ 0 h 6858000"/>
              <a:gd name="connsiteX24" fmla="*/ 10652242 w 12192000"/>
              <a:gd name="connsiteY24" fmla="*/ 0 h 6858000"/>
              <a:gd name="connsiteX25" fmla="*/ 11940988 w 12192000"/>
              <a:gd name="connsiteY25" fmla="*/ 0 h 6858000"/>
              <a:gd name="connsiteX26" fmla="*/ 12192000 w 12192000"/>
              <a:gd name="connsiteY26" fmla="*/ 0 h 6858000"/>
              <a:gd name="connsiteX27" fmla="*/ 12192000 w 12192000"/>
              <a:gd name="connsiteY27" fmla="*/ 261257 h 6858000"/>
              <a:gd name="connsiteX28" fmla="*/ 12192000 w 12192000"/>
              <a:gd name="connsiteY28" fmla="*/ 6598049 h 6858000"/>
              <a:gd name="connsiteX29" fmla="*/ 12192000 w 12192000"/>
              <a:gd name="connsiteY29" fmla="*/ 6858000 h 6858000"/>
              <a:gd name="connsiteX30" fmla="*/ 11940988 w 12192000"/>
              <a:gd name="connsiteY30" fmla="*/ 6858000 h 6858000"/>
              <a:gd name="connsiteX31" fmla="*/ 10652242 w 12192000"/>
              <a:gd name="connsiteY31" fmla="*/ 6858000 h 6858000"/>
              <a:gd name="connsiteX32" fmla="*/ 10625620 w 12192000"/>
              <a:gd name="connsiteY32" fmla="*/ 6858000 h 6858000"/>
              <a:gd name="connsiteX33" fmla="*/ 10341863 w 12192000"/>
              <a:gd name="connsiteY33" fmla="*/ 6858000 h 6858000"/>
              <a:gd name="connsiteX34" fmla="*/ 9310945 w 12192000"/>
              <a:gd name="connsiteY34" fmla="*/ 6858000 h 6858000"/>
              <a:gd name="connsiteX35" fmla="*/ 6303265 w 12192000"/>
              <a:gd name="connsiteY35" fmla="*/ 6858000 h 6858000"/>
              <a:gd name="connsiteX36" fmla="*/ 6221486 w 12192000"/>
              <a:gd name="connsiteY36" fmla="*/ 6858000 h 6858000"/>
              <a:gd name="connsiteX37" fmla="*/ 251012 w 12192000"/>
              <a:gd name="connsiteY37" fmla="*/ 6858000 h 6858000"/>
              <a:gd name="connsiteX38" fmla="*/ 0 w 12192000"/>
              <a:gd name="connsiteY38" fmla="*/ 6858000 h 6858000"/>
              <a:gd name="connsiteX39" fmla="*/ 0 w 12192000"/>
              <a:gd name="connsiteY3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6858000">
                <a:moveTo>
                  <a:pt x="251012" y="261257"/>
                </a:moveTo>
                <a:lnTo>
                  <a:pt x="251012" y="6598049"/>
                </a:lnTo>
                <a:lnTo>
                  <a:pt x="6221486" y="6598049"/>
                </a:lnTo>
                <a:lnTo>
                  <a:pt x="6303265" y="6598049"/>
                </a:lnTo>
                <a:lnTo>
                  <a:pt x="9310945" y="6598049"/>
                </a:lnTo>
                <a:lnTo>
                  <a:pt x="10341863" y="6598049"/>
                </a:lnTo>
                <a:lnTo>
                  <a:pt x="10625620" y="6598049"/>
                </a:lnTo>
                <a:lnTo>
                  <a:pt x="10652242" y="6598049"/>
                </a:lnTo>
                <a:lnTo>
                  <a:pt x="11940988" y="6598049"/>
                </a:lnTo>
                <a:lnTo>
                  <a:pt x="11940988" y="261257"/>
                </a:lnTo>
                <a:lnTo>
                  <a:pt x="10652242" y="261257"/>
                </a:lnTo>
                <a:lnTo>
                  <a:pt x="10625620" y="261257"/>
                </a:lnTo>
                <a:lnTo>
                  <a:pt x="10341863" y="261257"/>
                </a:lnTo>
                <a:lnTo>
                  <a:pt x="9310945" y="261257"/>
                </a:lnTo>
                <a:lnTo>
                  <a:pt x="6303265" y="261257"/>
                </a:lnTo>
                <a:lnTo>
                  <a:pt x="6221486" y="261257"/>
                </a:lnTo>
                <a:close/>
                <a:moveTo>
                  <a:pt x="0" y="0"/>
                </a:moveTo>
                <a:lnTo>
                  <a:pt x="251012" y="0"/>
                </a:lnTo>
                <a:lnTo>
                  <a:pt x="251012" y="0"/>
                </a:lnTo>
                <a:lnTo>
                  <a:pt x="6221486" y="0"/>
                </a:lnTo>
                <a:lnTo>
                  <a:pt x="6303265" y="0"/>
                </a:lnTo>
                <a:lnTo>
                  <a:pt x="9310945" y="0"/>
                </a:lnTo>
                <a:lnTo>
                  <a:pt x="10341863" y="0"/>
                </a:lnTo>
                <a:lnTo>
                  <a:pt x="10625620" y="0"/>
                </a:lnTo>
                <a:lnTo>
                  <a:pt x="10652242" y="0"/>
                </a:lnTo>
                <a:lnTo>
                  <a:pt x="11940988" y="0"/>
                </a:lnTo>
                <a:lnTo>
                  <a:pt x="12192000" y="0"/>
                </a:lnTo>
                <a:lnTo>
                  <a:pt x="12192000" y="261257"/>
                </a:lnTo>
                <a:lnTo>
                  <a:pt x="12192000" y="6598049"/>
                </a:lnTo>
                <a:lnTo>
                  <a:pt x="12192000" y="6858000"/>
                </a:lnTo>
                <a:lnTo>
                  <a:pt x="11940988" y="6858000"/>
                </a:lnTo>
                <a:lnTo>
                  <a:pt x="10652242" y="6858000"/>
                </a:lnTo>
                <a:lnTo>
                  <a:pt x="10625620" y="6858000"/>
                </a:lnTo>
                <a:lnTo>
                  <a:pt x="10341863" y="6858000"/>
                </a:lnTo>
                <a:lnTo>
                  <a:pt x="9310945" y="6858000"/>
                </a:lnTo>
                <a:lnTo>
                  <a:pt x="6303265" y="6858000"/>
                </a:lnTo>
                <a:lnTo>
                  <a:pt x="6221486" y="6858000"/>
                </a:lnTo>
                <a:lnTo>
                  <a:pt x="251012" y="6858000"/>
                </a:lnTo>
                <a:lnTo>
                  <a:pt x="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025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Table/Imag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609600" y="1017333"/>
            <a:ext cx="10972800" cy="621015"/>
          </a:xfrm>
        </p:spPr>
        <p:txBody>
          <a:bodyPr lIns="0" tIns="0" rIns="0" bIns="0" anchor="t" anchorCtr="0">
            <a:noAutofit/>
          </a:bodyPr>
          <a:lstStyle>
            <a:lvl1pPr algn="ctr">
              <a:lnSpc>
                <a:spcPct val="70000"/>
              </a:lnSpc>
              <a:defRPr sz="2400" b="1" i="0" spc="0" baseline="0">
                <a:latin typeface="ITC Franklin Gothic Std Bk Cd" panose="020B0506030503020204" pitchFamily="34" charset="0"/>
              </a:defRPr>
            </a:lvl1pPr>
          </a:lstStyle>
          <a:p>
            <a:r>
              <a:rPr lang="en-US"/>
              <a:t>Click To Edit Table / Image Title</a:t>
            </a:r>
          </a:p>
        </p:txBody>
      </p:sp>
      <p:cxnSp>
        <p:nvCxnSpPr>
          <p:cNvPr id="21" name="Straight Connector 20">
            <a:extLst>
              <a:ext uri="{FF2B5EF4-FFF2-40B4-BE49-F238E27FC236}">
                <a16:creationId xmlns:a16="http://schemas.microsoft.com/office/drawing/2014/main" id="{B4CC83D9-E98A-9C4F-19C7-4DC161745452}"/>
              </a:ext>
              <a:ext uri="{C183D7F6-B498-43B3-948B-1728B52AA6E4}">
                <adec:decorative xmlns:adec="http://schemas.microsoft.com/office/drawing/2017/decorative" val="1"/>
              </a:ext>
            </a:extLst>
          </p:cNvPr>
          <p:cNvCxnSpPr>
            <a:cxnSpLocks/>
          </p:cNvCxnSpPr>
          <p:nvPr userDrawn="1"/>
        </p:nvCxnSpPr>
        <p:spPr>
          <a:xfrm>
            <a:off x="0" y="805070"/>
            <a:ext cx="12192000"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D5A0B80E-CD6D-3308-1BFF-B6B3E3697A48}"/>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251012 w 12192000"/>
              <a:gd name="connsiteY0" fmla="*/ 261257 h 6858000"/>
              <a:gd name="connsiteX1" fmla="*/ 251012 w 12192000"/>
              <a:gd name="connsiteY1" fmla="*/ 6598049 h 6858000"/>
              <a:gd name="connsiteX2" fmla="*/ 6221486 w 12192000"/>
              <a:gd name="connsiteY2" fmla="*/ 6598049 h 6858000"/>
              <a:gd name="connsiteX3" fmla="*/ 6303265 w 12192000"/>
              <a:gd name="connsiteY3" fmla="*/ 6598049 h 6858000"/>
              <a:gd name="connsiteX4" fmla="*/ 9310945 w 12192000"/>
              <a:gd name="connsiteY4" fmla="*/ 6598049 h 6858000"/>
              <a:gd name="connsiteX5" fmla="*/ 10341863 w 12192000"/>
              <a:gd name="connsiteY5" fmla="*/ 6598049 h 6858000"/>
              <a:gd name="connsiteX6" fmla="*/ 10625620 w 12192000"/>
              <a:gd name="connsiteY6" fmla="*/ 6598049 h 6858000"/>
              <a:gd name="connsiteX7" fmla="*/ 10652242 w 12192000"/>
              <a:gd name="connsiteY7" fmla="*/ 6598049 h 6858000"/>
              <a:gd name="connsiteX8" fmla="*/ 11940988 w 12192000"/>
              <a:gd name="connsiteY8" fmla="*/ 6598049 h 6858000"/>
              <a:gd name="connsiteX9" fmla="*/ 11940988 w 12192000"/>
              <a:gd name="connsiteY9" fmla="*/ 261257 h 6858000"/>
              <a:gd name="connsiteX10" fmla="*/ 10652242 w 12192000"/>
              <a:gd name="connsiteY10" fmla="*/ 261257 h 6858000"/>
              <a:gd name="connsiteX11" fmla="*/ 10625620 w 12192000"/>
              <a:gd name="connsiteY11" fmla="*/ 261257 h 6858000"/>
              <a:gd name="connsiteX12" fmla="*/ 10341863 w 12192000"/>
              <a:gd name="connsiteY12" fmla="*/ 261257 h 6858000"/>
              <a:gd name="connsiteX13" fmla="*/ 9310945 w 12192000"/>
              <a:gd name="connsiteY13" fmla="*/ 261257 h 6858000"/>
              <a:gd name="connsiteX14" fmla="*/ 6303265 w 12192000"/>
              <a:gd name="connsiteY14" fmla="*/ 261257 h 6858000"/>
              <a:gd name="connsiteX15" fmla="*/ 6221486 w 12192000"/>
              <a:gd name="connsiteY15" fmla="*/ 261257 h 6858000"/>
              <a:gd name="connsiteX16" fmla="*/ 0 w 12192000"/>
              <a:gd name="connsiteY16" fmla="*/ 0 h 6858000"/>
              <a:gd name="connsiteX17" fmla="*/ 251012 w 12192000"/>
              <a:gd name="connsiteY17" fmla="*/ 0 h 6858000"/>
              <a:gd name="connsiteX18" fmla="*/ 251012 w 12192000"/>
              <a:gd name="connsiteY18" fmla="*/ 0 h 6858000"/>
              <a:gd name="connsiteX19" fmla="*/ 6221486 w 12192000"/>
              <a:gd name="connsiteY19" fmla="*/ 0 h 6858000"/>
              <a:gd name="connsiteX20" fmla="*/ 6303265 w 12192000"/>
              <a:gd name="connsiteY20" fmla="*/ 0 h 6858000"/>
              <a:gd name="connsiteX21" fmla="*/ 9310945 w 12192000"/>
              <a:gd name="connsiteY21" fmla="*/ 0 h 6858000"/>
              <a:gd name="connsiteX22" fmla="*/ 10341863 w 12192000"/>
              <a:gd name="connsiteY22" fmla="*/ 0 h 6858000"/>
              <a:gd name="connsiteX23" fmla="*/ 10625620 w 12192000"/>
              <a:gd name="connsiteY23" fmla="*/ 0 h 6858000"/>
              <a:gd name="connsiteX24" fmla="*/ 10652242 w 12192000"/>
              <a:gd name="connsiteY24" fmla="*/ 0 h 6858000"/>
              <a:gd name="connsiteX25" fmla="*/ 11940988 w 12192000"/>
              <a:gd name="connsiteY25" fmla="*/ 0 h 6858000"/>
              <a:gd name="connsiteX26" fmla="*/ 12192000 w 12192000"/>
              <a:gd name="connsiteY26" fmla="*/ 0 h 6858000"/>
              <a:gd name="connsiteX27" fmla="*/ 12192000 w 12192000"/>
              <a:gd name="connsiteY27" fmla="*/ 261257 h 6858000"/>
              <a:gd name="connsiteX28" fmla="*/ 12192000 w 12192000"/>
              <a:gd name="connsiteY28" fmla="*/ 6598049 h 6858000"/>
              <a:gd name="connsiteX29" fmla="*/ 12192000 w 12192000"/>
              <a:gd name="connsiteY29" fmla="*/ 6858000 h 6858000"/>
              <a:gd name="connsiteX30" fmla="*/ 11940988 w 12192000"/>
              <a:gd name="connsiteY30" fmla="*/ 6858000 h 6858000"/>
              <a:gd name="connsiteX31" fmla="*/ 10652242 w 12192000"/>
              <a:gd name="connsiteY31" fmla="*/ 6858000 h 6858000"/>
              <a:gd name="connsiteX32" fmla="*/ 10625620 w 12192000"/>
              <a:gd name="connsiteY32" fmla="*/ 6858000 h 6858000"/>
              <a:gd name="connsiteX33" fmla="*/ 10341863 w 12192000"/>
              <a:gd name="connsiteY33" fmla="*/ 6858000 h 6858000"/>
              <a:gd name="connsiteX34" fmla="*/ 9310945 w 12192000"/>
              <a:gd name="connsiteY34" fmla="*/ 6858000 h 6858000"/>
              <a:gd name="connsiteX35" fmla="*/ 6303265 w 12192000"/>
              <a:gd name="connsiteY35" fmla="*/ 6858000 h 6858000"/>
              <a:gd name="connsiteX36" fmla="*/ 6221486 w 12192000"/>
              <a:gd name="connsiteY36" fmla="*/ 6858000 h 6858000"/>
              <a:gd name="connsiteX37" fmla="*/ 251012 w 12192000"/>
              <a:gd name="connsiteY37" fmla="*/ 6858000 h 6858000"/>
              <a:gd name="connsiteX38" fmla="*/ 0 w 12192000"/>
              <a:gd name="connsiteY38" fmla="*/ 6858000 h 6858000"/>
              <a:gd name="connsiteX39" fmla="*/ 0 w 12192000"/>
              <a:gd name="connsiteY3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6858000">
                <a:moveTo>
                  <a:pt x="251012" y="261257"/>
                </a:moveTo>
                <a:lnTo>
                  <a:pt x="251012" y="6598049"/>
                </a:lnTo>
                <a:lnTo>
                  <a:pt x="6221486" y="6598049"/>
                </a:lnTo>
                <a:lnTo>
                  <a:pt x="6303265" y="6598049"/>
                </a:lnTo>
                <a:lnTo>
                  <a:pt x="9310945" y="6598049"/>
                </a:lnTo>
                <a:lnTo>
                  <a:pt x="10341863" y="6598049"/>
                </a:lnTo>
                <a:lnTo>
                  <a:pt x="10625620" y="6598049"/>
                </a:lnTo>
                <a:lnTo>
                  <a:pt x="10652242" y="6598049"/>
                </a:lnTo>
                <a:lnTo>
                  <a:pt x="11940988" y="6598049"/>
                </a:lnTo>
                <a:lnTo>
                  <a:pt x="11940988" y="261257"/>
                </a:lnTo>
                <a:lnTo>
                  <a:pt x="10652242" y="261257"/>
                </a:lnTo>
                <a:lnTo>
                  <a:pt x="10625620" y="261257"/>
                </a:lnTo>
                <a:lnTo>
                  <a:pt x="10341863" y="261257"/>
                </a:lnTo>
                <a:lnTo>
                  <a:pt x="9310945" y="261257"/>
                </a:lnTo>
                <a:lnTo>
                  <a:pt x="6303265" y="261257"/>
                </a:lnTo>
                <a:lnTo>
                  <a:pt x="6221486" y="261257"/>
                </a:lnTo>
                <a:close/>
                <a:moveTo>
                  <a:pt x="0" y="0"/>
                </a:moveTo>
                <a:lnTo>
                  <a:pt x="251012" y="0"/>
                </a:lnTo>
                <a:lnTo>
                  <a:pt x="251012" y="0"/>
                </a:lnTo>
                <a:lnTo>
                  <a:pt x="6221486" y="0"/>
                </a:lnTo>
                <a:lnTo>
                  <a:pt x="6303265" y="0"/>
                </a:lnTo>
                <a:lnTo>
                  <a:pt x="9310945" y="0"/>
                </a:lnTo>
                <a:lnTo>
                  <a:pt x="10341863" y="0"/>
                </a:lnTo>
                <a:lnTo>
                  <a:pt x="10625620" y="0"/>
                </a:lnTo>
                <a:lnTo>
                  <a:pt x="10652242" y="0"/>
                </a:lnTo>
                <a:lnTo>
                  <a:pt x="11940988" y="0"/>
                </a:lnTo>
                <a:lnTo>
                  <a:pt x="12192000" y="0"/>
                </a:lnTo>
                <a:lnTo>
                  <a:pt x="12192000" y="261257"/>
                </a:lnTo>
                <a:lnTo>
                  <a:pt x="12192000" y="6598049"/>
                </a:lnTo>
                <a:lnTo>
                  <a:pt x="12192000" y="6858000"/>
                </a:lnTo>
                <a:lnTo>
                  <a:pt x="11940988" y="6858000"/>
                </a:lnTo>
                <a:lnTo>
                  <a:pt x="10652242" y="6858000"/>
                </a:lnTo>
                <a:lnTo>
                  <a:pt x="10625620" y="6858000"/>
                </a:lnTo>
                <a:lnTo>
                  <a:pt x="10341863" y="6858000"/>
                </a:lnTo>
                <a:lnTo>
                  <a:pt x="9310945" y="6858000"/>
                </a:lnTo>
                <a:lnTo>
                  <a:pt x="6303265" y="6858000"/>
                </a:lnTo>
                <a:lnTo>
                  <a:pt x="6221486" y="6858000"/>
                </a:lnTo>
                <a:lnTo>
                  <a:pt x="251012" y="6858000"/>
                </a:lnTo>
                <a:lnTo>
                  <a:pt x="0" y="6858000"/>
                </a:lnTo>
                <a:lnTo>
                  <a:pt x="0" y="6858000"/>
                </a:lnTo>
                <a:close/>
              </a:path>
            </a:pathLst>
          </a:cu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976768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609600" y="1017333"/>
            <a:ext cx="10972800" cy="4880541"/>
          </a:xfrm>
        </p:spPr>
        <p:txBody>
          <a:bodyPr lIns="0" tIns="0" rIns="0" bIns="0" anchor="ctr" anchorCtr="0">
            <a:noAutofit/>
          </a:bodyPr>
          <a:lstStyle>
            <a:lvl1pPr algn="ctr">
              <a:lnSpc>
                <a:spcPct val="70000"/>
              </a:lnSpc>
              <a:defRPr sz="7200" b="1" i="0" spc="0" baseline="0">
                <a:latin typeface="ITC Franklin Gothic Std Med" panose="020B0504030503020204" pitchFamily="34" charset="0"/>
              </a:defRPr>
            </a:lvl1pPr>
          </a:lstStyle>
          <a:p>
            <a:r>
              <a:rPr lang="en-US"/>
              <a:t>Click to edit.</a:t>
            </a:r>
          </a:p>
        </p:txBody>
      </p:sp>
      <p:cxnSp>
        <p:nvCxnSpPr>
          <p:cNvPr id="21" name="Straight Connector 20">
            <a:extLst>
              <a:ext uri="{FF2B5EF4-FFF2-40B4-BE49-F238E27FC236}">
                <a16:creationId xmlns:a16="http://schemas.microsoft.com/office/drawing/2014/main" id="{B4CC83D9-E98A-9C4F-19C7-4DC161745452}"/>
              </a:ext>
            </a:extLst>
          </p:cNvPr>
          <p:cNvCxnSpPr>
            <a:cxnSpLocks/>
          </p:cNvCxnSpPr>
          <p:nvPr userDrawn="1"/>
        </p:nvCxnSpPr>
        <p:spPr>
          <a:xfrm>
            <a:off x="0" y="805070"/>
            <a:ext cx="12192000"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D5A0B80E-CD6D-3308-1BFF-B6B3E3697A48}"/>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251012 w 12192000"/>
              <a:gd name="connsiteY0" fmla="*/ 261257 h 6858000"/>
              <a:gd name="connsiteX1" fmla="*/ 251012 w 12192000"/>
              <a:gd name="connsiteY1" fmla="*/ 6598049 h 6858000"/>
              <a:gd name="connsiteX2" fmla="*/ 6221486 w 12192000"/>
              <a:gd name="connsiteY2" fmla="*/ 6598049 h 6858000"/>
              <a:gd name="connsiteX3" fmla="*/ 6303265 w 12192000"/>
              <a:gd name="connsiteY3" fmla="*/ 6598049 h 6858000"/>
              <a:gd name="connsiteX4" fmla="*/ 9310945 w 12192000"/>
              <a:gd name="connsiteY4" fmla="*/ 6598049 h 6858000"/>
              <a:gd name="connsiteX5" fmla="*/ 10341863 w 12192000"/>
              <a:gd name="connsiteY5" fmla="*/ 6598049 h 6858000"/>
              <a:gd name="connsiteX6" fmla="*/ 10625620 w 12192000"/>
              <a:gd name="connsiteY6" fmla="*/ 6598049 h 6858000"/>
              <a:gd name="connsiteX7" fmla="*/ 10652242 w 12192000"/>
              <a:gd name="connsiteY7" fmla="*/ 6598049 h 6858000"/>
              <a:gd name="connsiteX8" fmla="*/ 11940988 w 12192000"/>
              <a:gd name="connsiteY8" fmla="*/ 6598049 h 6858000"/>
              <a:gd name="connsiteX9" fmla="*/ 11940988 w 12192000"/>
              <a:gd name="connsiteY9" fmla="*/ 261257 h 6858000"/>
              <a:gd name="connsiteX10" fmla="*/ 10652242 w 12192000"/>
              <a:gd name="connsiteY10" fmla="*/ 261257 h 6858000"/>
              <a:gd name="connsiteX11" fmla="*/ 10625620 w 12192000"/>
              <a:gd name="connsiteY11" fmla="*/ 261257 h 6858000"/>
              <a:gd name="connsiteX12" fmla="*/ 10341863 w 12192000"/>
              <a:gd name="connsiteY12" fmla="*/ 261257 h 6858000"/>
              <a:gd name="connsiteX13" fmla="*/ 9310945 w 12192000"/>
              <a:gd name="connsiteY13" fmla="*/ 261257 h 6858000"/>
              <a:gd name="connsiteX14" fmla="*/ 6303265 w 12192000"/>
              <a:gd name="connsiteY14" fmla="*/ 261257 h 6858000"/>
              <a:gd name="connsiteX15" fmla="*/ 6221486 w 12192000"/>
              <a:gd name="connsiteY15" fmla="*/ 261257 h 6858000"/>
              <a:gd name="connsiteX16" fmla="*/ 0 w 12192000"/>
              <a:gd name="connsiteY16" fmla="*/ 0 h 6858000"/>
              <a:gd name="connsiteX17" fmla="*/ 251012 w 12192000"/>
              <a:gd name="connsiteY17" fmla="*/ 0 h 6858000"/>
              <a:gd name="connsiteX18" fmla="*/ 251012 w 12192000"/>
              <a:gd name="connsiteY18" fmla="*/ 0 h 6858000"/>
              <a:gd name="connsiteX19" fmla="*/ 6221486 w 12192000"/>
              <a:gd name="connsiteY19" fmla="*/ 0 h 6858000"/>
              <a:gd name="connsiteX20" fmla="*/ 6303265 w 12192000"/>
              <a:gd name="connsiteY20" fmla="*/ 0 h 6858000"/>
              <a:gd name="connsiteX21" fmla="*/ 9310945 w 12192000"/>
              <a:gd name="connsiteY21" fmla="*/ 0 h 6858000"/>
              <a:gd name="connsiteX22" fmla="*/ 10341863 w 12192000"/>
              <a:gd name="connsiteY22" fmla="*/ 0 h 6858000"/>
              <a:gd name="connsiteX23" fmla="*/ 10625620 w 12192000"/>
              <a:gd name="connsiteY23" fmla="*/ 0 h 6858000"/>
              <a:gd name="connsiteX24" fmla="*/ 10652242 w 12192000"/>
              <a:gd name="connsiteY24" fmla="*/ 0 h 6858000"/>
              <a:gd name="connsiteX25" fmla="*/ 11940988 w 12192000"/>
              <a:gd name="connsiteY25" fmla="*/ 0 h 6858000"/>
              <a:gd name="connsiteX26" fmla="*/ 12192000 w 12192000"/>
              <a:gd name="connsiteY26" fmla="*/ 0 h 6858000"/>
              <a:gd name="connsiteX27" fmla="*/ 12192000 w 12192000"/>
              <a:gd name="connsiteY27" fmla="*/ 261257 h 6858000"/>
              <a:gd name="connsiteX28" fmla="*/ 12192000 w 12192000"/>
              <a:gd name="connsiteY28" fmla="*/ 6598049 h 6858000"/>
              <a:gd name="connsiteX29" fmla="*/ 12192000 w 12192000"/>
              <a:gd name="connsiteY29" fmla="*/ 6858000 h 6858000"/>
              <a:gd name="connsiteX30" fmla="*/ 11940988 w 12192000"/>
              <a:gd name="connsiteY30" fmla="*/ 6858000 h 6858000"/>
              <a:gd name="connsiteX31" fmla="*/ 10652242 w 12192000"/>
              <a:gd name="connsiteY31" fmla="*/ 6858000 h 6858000"/>
              <a:gd name="connsiteX32" fmla="*/ 10625620 w 12192000"/>
              <a:gd name="connsiteY32" fmla="*/ 6858000 h 6858000"/>
              <a:gd name="connsiteX33" fmla="*/ 10341863 w 12192000"/>
              <a:gd name="connsiteY33" fmla="*/ 6858000 h 6858000"/>
              <a:gd name="connsiteX34" fmla="*/ 9310945 w 12192000"/>
              <a:gd name="connsiteY34" fmla="*/ 6858000 h 6858000"/>
              <a:gd name="connsiteX35" fmla="*/ 6303265 w 12192000"/>
              <a:gd name="connsiteY35" fmla="*/ 6858000 h 6858000"/>
              <a:gd name="connsiteX36" fmla="*/ 6221486 w 12192000"/>
              <a:gd name="connsiteY36" fmla="*/ 6858000 h 6858000"/>
              <a:gd name="connsiteX37" fmla="*/ 251012 w 12192000"/>
              <a:gd name="connsiteY37" fmla="*/ 6858000 h 6858000"/>
              <a:gd name="connsiteX38" fmla="*/ 0 w 12192000"/>
              <a:gd name="connsiteY38" fmla="*/ 6858000 h 6858000"/>
              <a:gd name="connsiteX39" fmla="*/ 0 w 12192000"/>
              <a:gd name="connsiteY3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6858000">
                <a:moveTo>
                  <a:pt x="251012" y="261257"/>
                </a:moveTo>
                <a:lnTo>
                  <a:pt x="251012" y="6598049"/>
                </a:lnTo>
                <a:lnTo>
                  <a:pt x="6221486" y="6598049"/>
                </a:lnTo>
                <a:lnTo>
                  <a:pt x="6303265" y="6598049"/>
                </a:lnTo>
                <a:lnTo>
                  <a:pt x="9310945" y="6598049"/>
                </a:lnTo>
                <a:lnTo>
                  <a:pt x="10341863" y="6598049"/>
                </a:lnTo>
                <a:lnTo>
                  <a:pt x="10625620" y="6598049"/>
                </a:lnTo>
                <a:lnTo>
                  <a:pt x="10652242" y="6598049"/>
                </a:lnTo>
                <a:lnTo>
                  <a:pt x="11940988" y="6598049"/>
                </a:lnTo>
                <a:lnTo>
                  <a:pt x="11940988" y="261257"/>
                </a:lnTo>
                <a:lnTo>
                  <a:pt x="10652242" y="261257"/>
                </a:lnTo>
                <a:lnTo>
                  <a:pt x="10625620" y="261257"/>
                </a:lnTo>
                <a:lnTo>
                  <a:pt x="10341863" y="261257"/>
                </a:lnTo>
                <a:lnTo>
                  <a:pt x="9310945" y="261257"/>
                </a:lnTo>
                <a:lnTo>
                  <a:pt x="6303265" y="261257"/>
                </a:lnTo>
                <a:lnTo>
                  <a:pt x="6221486" y="261257"/>
                </a:lnTo>
                <a:close/>
                <a:moveTo>
                  <a:pt x="0" y="0"/>
                </a:moveTo>
                <a:lnTo>
                  <a:pt x="251012" y="0"/>
                </a:lnTo>
                <a:lnTo>
                  <a:pt x="251012" y="0"/>
                </a:lnTo>
                <a:lnTo>
                  <a:pt x="6221486" y="0"/>
                </a:lnTo>
                <a:lnTo>
                  <a:pt x="6303265" y="0"/>
                </a:lnTo>
                <a:lnTo>
                  <a:pt x="9310945" y="0"/>
                </a:lnTo>
                <a:lnTo>
                  <a:pt x="10341863" y="0"/>
                </a:lnTo>
                <a:lnTo>
                  <a:pt x="10625620" y="0"/>
                </a:lnTo>
                <a:lnTo>
                  <a:pt x="10652242" y="0"/>
                </a:lnTo>
                <a:lnTo>
                  <a:pt x="11940988" y="0"/>
                </a:lnTo>
                <a:lnTo>
                  <a:pt x="12192000" y="0"/>
                </a:lnTo>
                <a:lnTo>
                  <a:pt x="12192000" y="261257"/>
                </a:lnTo>
                <a:lnTo>
                  <a:pt x="12192000" y="6598049"/>
                </a:lnTo>
                <a:lnTo>
                  <a:pt x="12192000" y="6858000"/>
                </a:lnTo>
                <a:lnTo>
                  <a:pt x="11940988" y="6858000"/>
                </a:lnTo>
                <a:lnTo>
                  <a:pt x="10652242" y="6858000"/>
                </a:lnTo>
                <a:lnTo>
                  <a:pt x="10625620" y="6858000"/>
                </a:lnTo>
                <a:lnTo>
                  <a:pt x="10341863" y="6858000"/>
                </a:lnTo>
                <a:lnTo>
                  <a:pt x="9310945" y="6858000"/>
                </a:lnTo>
                <a:lnTo>
                  <a:pt x="6303265" y="6858000"/>
                </a:lnTo>
                <a:lnTo>
                  <a:pt x="6221486" y="6858000"/>
                </a:lnTo>
                <a:lnTo>
                  <a:pt x="251012" y="6858000"/>
                </a:lnTo>
                <a:lnTo>
                  <a:pt x="0" y="6858000"/>
                </a:lnTo>
                <a:lnTo>
                  <a:pt x="0" y="6858000"/>
                </a:lnTo>
                <a:close/>
              </a:path>
            </a:pathLst>
          </a:cu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BCD5C1FD-430E-94BB-9D48-E1ED319EA6E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022514" y="6150321"/>
            <a:ext cx="2146972" cy="227616"/>
          </a:xfrm>
          <a:prstGeom prst="rect">
            <a:avLst/>
          </a:prstGeom>
        </p:spPr>
      </p:pic>
    </p:spTree>
    <p:extLst>
      <p:ext uri="{BB962C8B-B14F-4D97-AF65-F5344CB8AC3E}">
        <p14:creationId xmlns:p14="http://schemas.microsoft.com/office/powerpoint/2010/main" val="6636728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White Customizable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609600" y="1017333"/>
            <a:ext cx="10972800" cy="4880541"/>
          </a:xfrm>
        </p:spPr>
        <p:txBody>
          <a:bodyPr lIns="0" tIns="0" rIns="0" bIns="0" anchor="ctr" anchorCtr="0">
            <a:noAutofit/>
          </a:bodyPr>
          <a:lstStyle>
            <a:lvl1pPr algn="ctr">
              <a:lnSpc>
                <a:spcPct val="70000"/>
              </a:lnSpc>
              <a:defRPr sz="7200" b="1" i="0" spc="0" baseline="0">
                <a:latin typeface="ITC Franklin Gothic Std Med" panose="020B0504030503020204" pitchFamily="34" charset="0"/>
              </a:defRPr>
            </a:lvl1pPr>
          </a:lstStyle>
          <a:p>
            <a:r>
              <a:rPr lang="en-US"/>
              <a:t>Click to edit.</a:t>
            </a:r>
          </a:p>
        </p:txBody>
      </p:sp>
      <p:cxnSp>
        <p:nvCxnSpPr>
          <p:cNvPr id="21" name="Straight Connector 20">
            <a:extLst>
              <a:ext uri="{FF2B5EF4-FFF2-40B4-BE49-F238E27FC236}">
                <a16:creationId xmlns:a16="http://schemas.microsoft.com/office/drawing/2014/main" id="{B4CC83D9-E98A-9C4F-19C7-4DC161745452}"/>
              </a:ext>
            </a:extLst>
          </p:cNvPr>
          <p:cNvCxnSpPr>
            <a:cxnSpLocks/>
          </p:cNvCxnSpPr>
          <p:nvPr userDrawn="1"/>
        </p:nvCxnSpPr>
        <p:spPr>
          <a:xfrm>
            <a:off x="0" y="805070"/>
            <a:ext cx="12192000"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D5A0B80E-CD6D-3308-1BFF-B6B3E3697A48}"/>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251012 w 12192000"/>
              <a:gd name="connsiteY0" fmla="*/ 261257 h 6858000"/>
              <a:gd name="connsiteX1" fmla="*/ 251012 w 12192000"/>
              <a:gd name="connsiteY1" fmla="*/ 6598049 h 6858000"/>
              <a:gd name="connsiteX2" fmla="*/ 6221486 w 12192000"/>
              <a:gd name="connsiteY2" fmla="*/ 6598049 h 6858000"/>
              <a:gd name="connsiteX3" fmla="*/ 6303265 w 12192000"/>
              <a:gd name="connsiteY3" fmla="*/ 6598049 h 6858000"/>
              <a:gd name="connsiteX4" fmla="*/ 9310945 w 12192000"/>
              <a:gd name="connsiteY4" fmla="*/ 6598049 h 6858000"/>
              <a:gd name="connsiteX5" fmla="*/ 10341863 w 12192000"/>
              <a:gd name="connsiteY5" fmla="*/ 6598049 h 6858000"/>
              <a:gd name="connsiteX6" fmla="*/ 10625620 w 12192000"/>
              <a:gd name="connsiteY6" fmla="*/ 6598049 h 6858000"/>
              <a:gd name="connsiteX7" fmla="*/ 10652242 w 12192000"/>
              <a:gd name="connsiteY7" fmla="*/ 6598049 h 6858000"/>
              <a:gd name="connsiteX8" fmla="*/ 11940988 w 12192000"/>
              <a:gd name="connsiteY8" fmla="*/ 6598049 h 6858000"/>
              <a:gd name="connsiteX9" fmla="*/ 11940988 w 12192000"/>
              <a:gd name="connsiteY9" fmla="*/ 261257 h 6858000"/>
              <a:gd name="connsiteX10" fmla="*/ 10652242 w 12192000"/>
              <a:gd name="connsiteY10" fmla="*/ 261257 h 6858000"/>
              <a:gd name="connsiteX11" fmla="*/ 10625620 w 12192000"/>
              <a:gd name="connsiteY11" fmla="*/ 261257 h 6858000"/>
              <a:gd name="connsiteX12" fmla="*/ 10341863 w 12192000"/>
              <a:gd name="connsiteY12" fmla="*/ 261257 h 6858000"/>
              <a:gd name="connsiteX13" fmla="*/ 9310945 w 12192000"/>
              <a:gd name="connsiteY13" fmla="*/ 261257 h 6858000"/>
              <a:gd name="connsiteX14" fmla="*/ 6303265 w 12192000"/>
              <a:gd name="connsiteY14" fmla="*/ 261257 h 6858000"/>
              <a:gd name="connsiteX15" fmla="*/ 6221486 w 12192000"/>
              <a:gd name="connsiteY15" fmla="*/ 261257 h 6858000"/>
              <a:gd name="connsiteX16" fmla="*/ 0 w 12192000"/>
              <a:gd name="connsiteY16" fmla="*/ 0 h 6858000"/>
              <a:gd name="connsiteX17" fmla="*/ 251012 w 12192000"/>
              <a:gd name="connsiteY17" fmla="*/ 0 h 6858000"/>
              <a:gd name="connsiteX18" fmla="*/ 251012 w 12192000"/>
              <a:gd name="connsiteY18" fmla="*/ 0 h 6858000"/>
              <a:gd name="connsiteX19" fmla="*/ 6221486 w 12192000"/>
              <a:gd name="connsiteY19" fmla="*/ 0 h 6858000"/>
              <a:gd name="connsiteX20" fmla="*/ 6303265 w 12192000"/>
              <a:gd name="connsiteY20" fmla="*/ 0 h 6858000"/>
              <a:gd name="connsiteX21" fmla="*/ 9310945 w 12192000"/>
              <a:gd name="connsiteY21" fmla="*/ 0 h 6858000"/>
              <a:gd name="connsiteX22" fmla="*/ 10341863 w 12192000"/>
              <a:gd name="connsiteY22" fmla="*/ 0 h 6858000"/>
              <a:gd name="connsiteX23" fmla="*/ 10625620 w 12192000"/>
              <a:gd name="connsiteY23" fmla="*/ 0 h 6858000"/>
              <a:gd name="connsiteX24" fmla="*/ 10652242 w 12192000"/>
              <a:gd name="connsiteY24" fmla="*/ 0 h 6858000"/>
              <a:gd name="connsiteX25" fmla="*/ 11940988 w 12192000"/>
              <a:gd name="connsiteY25" fmla="*/ 0 h 6858000"/>
              <a:gd name="connsiteX26" fmla="*/ 12192000 w 12192000"/>
              <a:gd name="connsiteY26" fmla="*/ 0 h 6858000"/>
              <a:gd name="connsiteX27" fmla="*/ 12192000 w 12192000"/>
              <a:gd name="connsiteY27" fmla="*/ 261257 h 6858000"/>
              <a:gd name="connsiteX28" fmla="*/ 12192000 w 12192000"/>
              <a:gd name="connsiteY28" fmla="*/ 6598049 h 6858000"/>
              <a:gd name="connsiteX29" fmla="*/ 12192000 w 12192000"/>
              <a:gd name="connsiteY29" fmla="*/ 6858000 h 6858000"/>
              <a:gd name="connsiteX30" fmla="*/ 11940988 w 12192000"/>
              <a:gd name="connsiteY30" fmla="*/ 6858000 h 6858000"/>
              <a:gd name="connsiteX31" fmla="*/ 10652242 w 12192000"/>
              <a:gd name="connsiteY31" fmla="*/ 6858000 h 6858000"/>
              <a:gd name="connsiteX32" fmla="*/ 10625620 w 12192000"/>
              <a:gd name="connsiteY32" fmla="*/ 6858000 h 6858000"/>
              <a:gd name="connsiteX33" fmla="*/ 10341863 w 12192000"/>
              <a:gd name="connsiteY33" fmla="*/ 6858000 h 6858000"/>
              <a:gd name="connsiteX34" fmla="*/ 9310945 w 12192000"/>
              <a:gd name="connsiteY34" fmla="*/ 6858000 h 6858000"/>
              <a:gd name="connsiteX35" fmla="*/ 6303265 w 12192000"/>
              <a:gd name="connsiteY35" fmla="*/ 6858000 h 6858000"/>
              <a:gd name="connsiteX36" fmla="*/ 6221486 w 12192000"/>
              <a:gd name="connsiteY36" fmla="*/ 6858000 h 6858000"/>
              <a:gd name="connsiteX37" fmla="*/ 251012 w 12192000"/>
              <a:gd name="connsiteY37" fmla="*/ 6858000 h 6858000"/>
              <a:gd name="connsiteX38" fmla="*/ 0 w 12192000"/>
              <a:gd name="connsiteY38" fmla="*/ 6858000 h 6858000"/>
              <a:gd name="connsiteX39" fmla="*/ 0 w 12192000"/>
              <a:gd name="connsiteY3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6858000">
                <a:moveTo>
                  <a:pt x="251012" y="261257"/>
                </a:moveTo>
                <a:lnTo>
                  <a:pt x="251012" y="6598049"/>
                </a:lnTo>
                <a:lnTo>
                  <a:pt x="6221486" y="6598049"/>
                </a:lnTo>
                <a:lnTo>
                  <a:pt x="6303265" y="6598049"/>
                </a:lnTo>
                <a:lnTo>
                  <a:pt x="9310945" y="6598049"/>
                </a:lnTo>
                <a:lnTo>
                  <a:pt x="10341863" y="6598049"/>
                </a:lnTo>
                <a:lnTo>
                  <a:pt x="10625620" y="6598049"/>
                </a:lnTo>
                <a:lnTo>
                  <a:pt x="10652242" y="6598049"/>
                </a:lnTo>
                <a:lnTo>
                  <a:pt x="11940988" y="6598049"/>
                </a:lnTo>
                <a:lnTo>
                  <a:pt x="11940988" y="261257"/>
                </a:lnTo>
                <a:lnTo>
                  <a:pt x="10652242" y="261257"/>
                </a:lnTo>
                <a:lnTo>
                  <a:pt x="10625620" y="261257"/>
                </a:lnTo>
                <a:lnTo>
                  <a:pt x="10341863" y="261257"/>
                </a:lnTo>
                <a:lnTo>
                  <a:pt x="9310945" y="261257"/>
                </a:lnTo>
                <a:lnTo>
                  <a:pt x="6303265" y="261257"/>
                </a:lnTo>
                <a:lnTo>
                  <a:pt x="6221486" y="261257"/>
                </a:lnTo>
                <a:close/>
                <a:moveTo>
                  <a:pt x="0" y="0"/>
                </a:moveTo>
                <a:lnTo>
                  <a:pt x="251012" y="0"/>
                </a:lnTo>
                <a:lnTo>
                  <a:pt x="251012" y="0"/>
                </a:lnTo>
                <a:lnTo>
                  <a:pt x="6221486" y="0"/>
                </a:lnTo>
                <a:lnTo>
                  <a:pt x="6303265" y="0"/>
                </a:lnTo>
                <a:lnTo>
                  <a:pt x="9310945" y="0"/>
                </a:lnTo>
                <a:lnTo>
                  <a:pt x="10341863" y="0"/>
                </a:lnTo>
                <a:lnTo>
                  <a:pt x="10625620" y="0"/>
                </a:lnTo>
                <a:lnTo>
                  <a:pt x="10652242" y="0"/>
                </a:lnTo>
                <a:lnTo>
                  <a:pt x="11940988" y="0"/>
                </a:lnTo>
                <a:lnTo>
                  <a:pt x="12192000" y="0"/>
                </a:lnTo>
                <a:lnTo>
                  <a:pt x="12192000" y="261257"/>
                </a:lnTo>
                <a:lnTo>
                  <a:pt x="12192000" y="6598049"/>
                </a:lnTo>
                <a:lnTo>
                  <a:pt x="12192000" y="6858000"/>
                </a:lnTo>
                <a:lnTo>
                  <a:pt x="11940988" y="6858000"/>
                </a:lnTo>
                <a:lnTo>
                  <a:pt x="10652242" y="6858000"/>
                </a:lnTo>
                <a:lnTo>
                  <a:pt x="10625620" y="6858000"/>
                </a:lnTo>
                <a:lnTo>
                  <a:pt x="10341863" y="6858000"/>
                </a:lnTo>
                <a:lnTo>
                  <a:pt x="9310945" y="6858000"/>
                </a:lnTo>
                <a:lnTo>
                  <a:pt x="6303265" y="6858000"/>
                </a:lnTo>
                <a:lnTo>
                  <a:pt x="6221486" y="6858000"/>
                </a:lnTo>
                <a:lnTo>
                  <a:pt x="251012" y="6858000"/>
                </a:lnTo>
                <a:lnTo>
                  <a:pt x="0" y="6858000"/>
                </a:lnTo>
                <a:lnTo>
                  <a:pt x="0" y="6858000"/>
                </a:lnTo>
                <a:close/>
              </a:path>
            </a:pathLst>
          </a:cu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Picture Placeholder 7">
            <a:extLst>
              <a:ext uri="{FF2B5EF4-FFF2-40B4-BE49-F238E27FC236}">
                <a16:creationId xmlns:a16="http://schemas.microsoft.com/office/drawing/2014/main" id="{FAA219DD-04F2-DFB9-92DD-E3E5E6B49311}"/>
              </a:ext>
              <a:ext uri="{C183D7F6-B498-43B3-948B-1728B52AA6E4}">
                <adec:decorative xmlns:adec="http://schemas.microsoft.com/office/drawing/2017/decorative" val="1"/>
              </a:ext>
            </a:extLst>
          </p:cNvPr>
          <p:cNvSpPr>
            <a:spLocks noGrp="1"/>
          </p:cNvSpPr>
          <p:nvPr>
            <p:ph type="pic" sz="quarter" idx="13" hasCustomPrompt="1"/>
          </p:nvPr>
        </p:nvSpPr>
        <p:spPr>
          <a:xfrm>
            <a:off x="4775200" y="6097433"/>
            <a:ext cx="2641600" cy="411480"/>
          </a:xfrm>
        </p:spPr>
        <p:txBody>
          <a:bodyPr wrap="square" lIns="0" tIns="0" rIns="0" bIns="0" anchor="ctr" anchorCtr="0">
            <a:normAutofit/>
          </a:bodyPr>
          <a:lstStyle>
            <a:lvl1pPr marL="0" indent="0" algn="ctr">
              <a:spcBef>
                <a:spcPts val="0"/>
              </a:spcBef>
              <a:buNone/>
              <a:defRPr sz="1200" cap="all" baseline="0">
                <a:solidFill>
                  <a:schemeClr val="tx1"/>
                </a:solidFill>
              </a:defRPr>
            </a:lvl1pPr>
          </a:lstStyle>
          <a:p>
            <a:r>
              <a:rPr lang="en-US" err="1"/>
              <a:t>INSERt</a:t>
            </a:r>
            <a:r>
              <a:rPr lang="en-US"/>
              <a:t> FORMAL school/admin</a:t>
            </a:r>
            <a:br>
              <a:rPr lang="en-US"/>
            </a:br>
            <a:r>
              <a:rPr lang="en-US"/>
              <a:t>Logo lock-up</a:t>
            </a:r>
          </a:p>
        </p:txBody>
      </p:sp>
    </p:spTree>
    <p:extLst>
      <p:ext uri="{BB962C8B-B14F-4D97-AF65-F5344CB8AC3E}">
        <p14:creationId xmlns:p14="http://schemas.microsoft.com/office/powerpoint/2010/main" val="22580211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lue Customizable Logo">
    <p:bg>
      <p:bgPr>
        <a:solidFill>
          <a:srgbClr val="232D4B"/>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E71A712D-708A-AA15-3BA2-ECC304B71319}"/>
              </a:ext>
              <a:ext uri="{C183D7F6-B498-43B3-948B-1728B52AA6E4}">
                <adec:decorative xmlns:adec="http://schemas.microsoft.com/office/drawing/2017/decorative" val="1"/>
              </a:ext>
            </a:extLst>
          </p:cNvPr>
          <p:cNvSpPr/>
          <p:nvPr userDrawn="1"/>
        </p:nvSpPr>
        <p:spPr>
          <a:xfrm>
            <a:off x="586739" y="6337300"/>
            <a:ext cx="11018520" cy="520700"/>
          </a:xfrm>
          <a:custGeom>
            <a:avLst/>
            <a:gdLst>
              <a:gd name="connsiteX0" fmla="*/ 4026535 w 11018520"/>
              <a:gd name="connsiteY0" fmla="*/ 0 h 520700"/>
              <a:gd name="connsiteX1" fmla="*/ 6988810 w 11018520"/>
              <a:gd name="connsiteY1" fmla="*/ 0 h 520700"/>
              <a:gd name="connsiteX2" fmla="*/ 6988810 w 11018520"/>
              <a:gd name="connsiteY2" fmla="*/ 34799 h 520700"/>
              <a:gd name="connsiteX3" fmla="*/ 6990588 w 11018520"/>
              <a:gd name="connsiteY3" fmla="*/ 34799 h 520700"/>
              <a:gd name="connsiteX4" fmla="*/ 6990588 w 11018520"/>
              <a:gd name="connsiteY4" fmla="*/ 248125 h 520700"/>
              <a:gd name="connsiteX5" fmla="*/ 11018520 w 11018520"/>
              <a:gd name="connsiteY5" fmla="*/ 248125 h 520700"/>
              <a:gd name="connsiteX6" fmla="*/ 11018520 w 11018520"/>
              <a:gd name="connsiteY6" fmla="*/ 520700 h 520700"/>
              <a:gd name="connsiteX7" fmla="*/ 0 w 11018520"/>
              <a:gd name="connsiteY7" fmla="*/ 520700 h 520700"/>
              <a:gd name="connsiteX8" fmla="*/ 0 w 11018520"/>
              <a:gd name="connsiteY8" fmla="*/ 248125 h 520700"/>
              <a:gd name="connsiteX9" fmla="*/ 4026535 w 11018520"/>
              <a:gd name="connsiteY9" fmla="*/ 248125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8520" h="520700">
                <a:moveTo>
                  <a:pt x="4026535" y="0"/>
                </a:moveTo>
                <a:lnTo>
                  <a:pt x="6988810" y="0"/>
                </a:lnTo>
                <a:lnTo>
                  <a:pt x="6988810" y="34799"/>
                </a:lnTo>
                <a:lnTo>
                  <a:pt x="6990588" y="34799"/>
                </a:lnTo>
                <a:lnTo>
                  <a:pt x="6990588" y="248125"/>
                </a:lnTo>
                <a:lnTo>
                  <a:pt x="11018520" y="248125"/>
                </a:lnTo>
                <a:lnTo>
                  <a:pt x="11018520" y="520700"/>
                </a:lnTo>
                <a:lnTo>
                  <a:pt x="0" y="520700"/>
                </a:lnTo>
                <a:lnTo>
                  <a:pt x="0" y="248125"/>
                </a:lnTo>
                <a:lnTo>
                  <a:pt x="4026535" y="24812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 Placeholder 8">
            <a:extLst>
              <a:ext uri="{FF2B5EF4-FFF2-40B4-BE49-F238E27FC236}">
                <a16:creationId xmlns:a16="http://schemas.microsoft.com/office/drawing/2014/main" id="{D17370B4-CD7F-4669-F9BD-C0F98734FFDE}"/>
              </a:ext>
            </a:extLst>
          </p:cNvPr>
          <p:cNvSpPr>
            <a:spLocks noGrp="1"/>
          </p:cNvSpPr>
          <p:nvPr>
            <p:ph type="body" sz="quarter" idx="11" hasCustomPrompt="1"/>
          </p:nvPr>
        </p:nvSpPr>
        <p:spPr>
          <a:xfrm>
            <a:off x="152400" y="4287691"/>
            <a:ext cx="11887200" cy="485901"/>
          </a:xfrm>
        </p:spPr>
        <p:txBody>
          <a:bodyPr lIns="0" tIns="0" rIns="0" bIns="0">
            <a:noAutofit/>
          </a:bodyPr>
          <a:lstStyle>
            <a:lvl1pPr marL="0" indent="0" algn="ctr">
              <a:buNone/>
              <a:defRPr b="1" i="0" cap="all" spc="300" baseline="0">
                <a:solidFill>
                  <a:schemeClr val="bg1"/>
                </a:solidFill>
                <a:latin typeface="ITC Franklin Gothic Std Bk Cd" panose="020B0506030503020204" pitchFamily="34" charset="0"/>
              </a:defRPr>
            </a:lvl1pPr>
          </a:lstStyle>
          <a:p>
            <a:r>
              <a:rPr lang="en-US"/>
              <a:t>DATE</a:t>
            </a:r>
          </a:p>
        </p:txBody>
      </p:sp>
      <p:sp>
        <p:nvSpPr>
          <p:cNvPr id="2" name="Title 1">
            <a:extLst>
              <a:ext uri="{FF2B5EF4-FFF2-40B4-BE49-F238E27FC236}">
                <a16:creationId xmlns:a16="http://schemas.microsoft.com/office/drawing/2014/main" id="{11FC5212-A0FF-8601-3A31-B4AD7F3BD35E}"/>
              </a:ext>
            </a:extLst>
          </p:cNvPr>
          <p:cNvSpPr>
            <a:spLocks noGrp="1"/>
          </p:cNvSpPr>
          <p:nvPr>
            <p:ph type="ctrTitle" hasCustomPrompt="1"/>
          </p:nvPr>
        </p:nvSpPr>
        <p:spPr>
          <a:xfrm>
            <a:off x="152400" y="2134816"/>
            <a:ext cx="11887200" cy="946143"/>
          </a:xfrm>
        </p:spPr>
        <p:txBody>
          <a:bodyPr lIns="0" tIns="0" rIns="0" bIns="0" anchor="t" anchorCtr="0">
            <a:normAutofit/>
          </a:bodyPr>
          <a:lstStyle>
            <a:lvl1pPr algn="ctr">
              <a:defRPr sz="7200" b="1" i="0" cap="all" spc="600" baseline="0">
                <a:solidFill>
                  <a:schemeClr val="bg1"/>
                </a:solidFill>
                <a:latin typeface="ITC Franklin Gothic Std Bk XCp" panose="020B05080305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E20AC8A1-6199-258D-D44F-1E87E20DA2E3}"/>
              </a:ext>
            </a:extLst>
          </p:cNvPr>
          <p:cNvSpPr>
            <a:spLocks noGrp="1"/>
          </p:cNvSpPr>
          <p:nvPr>
            <p:ph type="subTitle" idx="1" hasCustomPrompt="1"/>
          </p:nvPr>
        </p:nvSpPr>
        <p:spPr>
          <a:xfrm>
            <a:off x="152400" y="3428140"/>
            <a:ext cx="11887200" cy="598473"/>
          </a:xfrm>
        </p:spPr>
        <p:txBody>
          <a:bodyPr lIns="0" tIns="0" rIns="0" bIns="0">
            <a:noAutofit/>
          </a:bodyPr>
          <a:lstStyle>
            <a:lvl1pPr marL="0" indent="0" algn="ctr">
              <a:buNone/>
              <a:defRPr sz="3200" b="1" i="0" cap="all" spc="600" baseline="0">
                <a:solidFill>
                  <a:schemeClr val="bg1"/>
                </a:solidFill>
                <a:latin typeface="ITC Franklin Gothic Std Book" panose="020B05040305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9" name="Straight Connector 28">
            <a:extLst>
              <a:ext uri="{FF2B5EF4-FFF2-40B4-BE49-F238E27FC236}">
                <a16:creationId xmlns:a16="http://schemas.microsoft.com/office/drawing/2014/main" id="{BB91757E-9721-30A5-59B3-4F1F43AEB5BE}"/>
              </a:ext>
            </a:extLst>
          </p:cNvPr>
          <p:cNvCxnSpPr>
            <a:cxnSpLocks/>
          </p:cNvCxnSpPr>
          <p:nvPr userDrawn="1"/>
        </p:nvCxnSpPr>
        <p:spPr>
          <a:xfrm>
            <a:off x="1123308" y="3113073"/>
            <a:ext cx="99453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A126D-5718-274F-8EB2-17AFD2838E35}"/>
              </a:ext>
            </a:extLst>
          </p:cNvPr>
          <p:cNvCxnSpPr>
            <a:cxnSpLocks/>
          </p:cNvCxnSpPr>
          <p:nvPr userDrawn="1"/>
        </p:nvCxnSpPr>
        <p:spPr>
          <a:xfrm>
            <a:off x="1123308" y="4027473"/>
            <a:ext cx="99453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B617782-3AE7-49CB-AA03-92AFAC2F1397}"/>
              </a:ext>
              <a:ext uri="{C183D7F6-B498-43B3-948B-1728B52AA6E4}">
                <adec:decorative xmlns:adec="http://schemas.microsoft.com/office/drawing/2017/decorative" val="1"/>
              </a:ext>
            </a:extLst>
          </p:cNvPr>
          <p:cNvSpPr>
            <a:spLocks noGrp="1"/>
          </p:cNvSpPr>
          <p:nvPr>
            <p:ph type="pic" sz="quarter" idx="13" hasCustomPrompt="1"/>
          </p:nvPr>
        </p:nvSpPr>
        <p:spPr>
          <a:xfrm>
            <a:off x="4775200" y="6399689"/>
            <a:ext cx="2641600" cy="411480"/>
          </a:xfrm>
        </p:spPr>
        <p:txBody>
          <a:bodyPr wrap="square" lIns="0" tIns="0" rIns="0" bIns="0" anchor="ctr" anchorCtr="0">
            <a:normAutofit/>
          </a:bodyPr>
          <a:lstStyle>
            <a:lvl1pPr marL="0" indent="0" algn="ctr">
              <a:spcBef>
                <a:spcPts val="0"/>
              </a:spcBef>
              <a:buNone/>
              <a:defRPr sz="1200" cap="all" baseline="0">
                <a:solidFill>
                  <a:schemeClr val="tx1"/>
                </a:solidFill>
              </a:defRPr>
            </a:lvl1pPr>
          </a:lstStyle>
          <a:p>
            <a:r>
              <a:rPr lang="en-US" err="1"/>
              <a:t>INSERt</a:t>
            </a:r>
            <a:r>
              <a:rPr lang="en-US"/>
              <a:t> FORMAL school/admin</a:t>
            </a:r>
            <a:br>
              <a:rPr lang="en-US"/>
            </a:br>
            <a:r>
              <a:rPr lang="en-US"/>
              <a:t>Logo lock-up</a:t>
            </a:r>
          </a:p>
        </p:txBody>
      </p:sp>
    </p:spTree>
    <p:extLst>
      <p:ext uri="{BB962C8B-B14F-4D97-AF65-F5344CB8AC3E}">
        <p14:creationId xmlns:p14="http://schemas.microsoft.com/office/powerpoint/2010/main" val="33487193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Blue">
    <p:bg>
      <p:bgPr>
        <a:solidFill>
          <a:srgbClr val="232D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609600" y="1017333"/>
            <a:ext cx="10972800" cy="4880541"/>
          </a:xfrm>
        </p:spPr>
        <p:txBody>
          <a:bodyPr lIns="0" tIns="0" rIns="0" bIns="0" anchor="ctr" anchorCtr="0">
            <a:noAutofit/>
          </a:bodyPr>
          <a:lstStyle>
            <a:lvl1pPr algn="ctr">
              <a:lnSpc>
                <a:spcPct val="70000"/>
              </a:lnSpc>
              <a:defRPr sz="7200" b="1" i="0" spc="0" baseline="0">
                <a:solidFill>
                  <a:schemeClr val="bg1"/>
                </a:solidFill>
                <a:latin typeface="ITC Franklin Gothic Std Med" panose="020B0504030503020204" pitchFamily="34" charset="0"/>
              </a:defRPr>
            </a:lvl1pPr>
          </a:lstStyle>
          <a:p>
            <a:r>
              <a:rPr lang="en-US"/>
              <a:t>Click to edit.</a:t>
            </a:r>
          </a:p>
        </p:txBody>
      </p:sp>
      <p:cxnSp>
        <p:nvCxnSpPr>
          <p:cNvPr id="21" name="Straight Connector 20">
            <a:extLst>
              <a:ext uri="{FF2B5EF4-FFF2-40B4-BE49-F238E27FC236}">
                <a16:creationId xmlns:a16="http://schemas.microsoft.com/office/drawing/2014/main" id="{B4CC83D9-E98A-9C4F-19C7-4DC161745452}"/>
              </a:ext>
            </a:extLst>
          </p:cNvPr>
          <p:cNvCxnSpPr>
            <a:cxnSpLocks/>
          </p:cNvCxnSpPr>
          <p:nvPr userDrawn="1"/>
        </p:nvCxnSpPr>
        <p:spPr>
          <a:xfrm>
            <a:off x="0" y="80507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D5A0B80E-CD6D-3308-1BFF-B6B3E3697A48}"/>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251012 w 12192000"/>
              <a:gd name="connsiteY0" fmla="*/ 261257 h 6858000"/>
              <a:gd name="connsiteX1" fmla="*/ 251012 w 12192000"/>
              <a:gd name="connsiteY1" fmla="*/ 6598049 h 6858000"/>
              <a:gd name="connsiteX2" fmla="*/ 6221486 w 12192000"/>
              <a:gd name="connsiteY2" fmla="*/ 6598049 h 6858000"/>
              <a:gd name="connsiteX3" fmla="*/ 6303265 w 12192000"/>
              <a:gd name="connsiteY3" fmla="*/ 6598049 h 6858000"/>
              <a:gd name="connsiteX4" fmla="*/ 9310945 w 12192000"/>
              <a:gd name="connsiteY4" fmla="*/ 6598049 h 6858000"/>
              <a:gd name="connsiteX5" fmla="*/ 10341863 w 12192000"/>
              <a:gd name="connsiteY5" fmla="*/ 6598049 h 6858000"/>
              <a:gd name="connsiteX6" fmla="*/ 10625620 w 12192000"/>
              <a:gd name="connsiteY6" fmla="*/ 6598049 h 6858000"/>
              <a:gd name="connsiteX7" fmla="*/ 10652242 w 12192000"/>
              <a:gd name="connsiteY7" fmla="*/ 6598049 h 6858000"/>
              <a:gd name="connsiteX8" fmla="*/ 11940988 w 12192000"/>
              <a:gd name="connsiteY8" fmla="*/ 6598049 h 6858000"/>
              <a:gd name="connsiteX9" fmla="*/ 11940988 w 12192000"/>
              <a:gd name="connsiteY9" fmla="*/ 261257 h 6858000"/>
              <a:gd name="connsiteX10" fmla="*/ 10652242 w 12192000"/>
              <a:gd name="connsiteY10" fmla="*/ 261257 h 6858000"/>
              <a:gd name="connsiteX11" fmla="*/ 10625620 w 12192000"/>
              <a:gd name="connsiteY11" fmla="*/ 261257 h 6858000"/>
              <a:gd name="connsiteX12" fmla="*/ 10341863 w 12192000"/>
              <a:gd name="connsiteY12" fmla="*/ 261257 h 6858000"/>
              <a:gd name="connsiteX13" fmla="*/ 9310945 w 12192000"/>
              <a:gd name="connsiteY13" fmla="*/ 261257 h 6858000"/>
              <a:gd name="connsiteX14" fmla="*/ 6303265 w 12192000"/>
              <a:gd name="connsiteY14" fmla="*/ 261257 h 6858000"/>
              <a:gd name="connsiteX15" fmla="*/ 6221486 w 12192000"/>
              <a:gd name="connsiteY15" fmla="*/ 261257 h 6858000"/>
              <a:gd name="connsiteX16" fmla="*/ 0 w 12192000"/>
              <a:gd name="connsiteY16" fmla="*/ 0 h 6858000"/>
              <a:gd name="connsiteX17" fmla="*/ 251012 w 12192000"/>
              <a:gd name="connsiteY17" fmla="*/ 0 h 6858000"/>
              <a:gd name="connsiteX18" fmla="*/ 251012 w 12192000"/>
              <a:gd name="connsiteY18" fmla="*/ 0 h 6858000"/>
              <a:gd name="connsiteX19" fmla="*/ 6221486 w 12192000"/>
              <a:gd name="connsiteY19" fmla="*/ 0 h 6858000"/>
              <a:gd name="connsiteX20" fmla="*/ 6303265 w 12192000"/>
              <a:gd name="connsiteY20" fmla="*/ 0 h 6858000"/>
              <a:gd name="connsiteX21" fmla="*/ 9310945 w 12192000"/>
              <a:gd name="connsiteY21" fmla="*/ 0 h 6858000"/>
              <a:gd name="connsiteX22" fmla="*/ 10341863 w 12192000"/>
              <a:gd name="connsiteY22" fmla="*/ 0 h 6858000"/>
              <a:gd name="connsiteX23" fmla="*/ 10625620 w 12192000"/>
              <a:gd name="connsiteY23" fmla="*/ 0 h 6858000"/>
              <a:gd name="connsiteX24" fmla="*/ 10652242 w 12192000"/>
              <a:gd name="connsiteY24" fmla="*/ 0 h 6858000"/>
              <a:gd name="connsiteX25" fmla="*/ 11940988 w 12192000"/>
              <a:gd name="connsiteY25" fmla="*/ 0 h 6858000"/>
              <a:gd name="connsiteX26" fmla="*/ 12192000 w 12192000"/>
              <a:gd name="connsiteY26" fmla="*/ 0 h 6858000"/>
              <a:gd name="connsiteX27" fmla="*/ 12192000 w 12192000"/>
              <a:gd name="connsiteY27" fmla="*/ 261257 h 6858000"/>
              <a:gd name="connsiteX28" fmla="*/ 12192000 w 12192000"/>
              <a:gd name="connsiteY28" fmla="*/ 6598049 h 6858000"/>
              <a:gd name="connsiteX29" fmla="*/ 12192000 w 12192000"/>
              <a:gd name="connsiteY29" fmla="*/ 6858000 h 6858000"/>
              <a:gd name="connsiteX30" fmla="*/ 11940988 w 12192000"/>
              <a:gd name="connsiteY30" fmla="*/ 6858000 h 6858000"/>
              <a:gd name="connsiteX31" fmla="*/ 10652242 w 12192000"/>
              <a:gd name="connsiteY31" fmla="*/ 6858000 h 6858000"/>
              <a:gd name="connsiteX32" fmla="*/ 10625620 w 12192000"/>
              <a:gd name="connsiteY32" fmla="*/ 6858000 h 6858000"/>
              <a:gd name="connsiteX33" fmla="*/ 10341863 w 12192000"/>
              <a:gd name="connsiteY33" fmla="*/ 6858000 h 6858000"/>
              <a:gd name="connsiteX34" fmla="*/ 9310945 w 12192000"/>
              <a:gd name="connsiteY34" fmla="*/ 6858000 h 6858000"/>
              <a:gd name="connsiteX35" fmla="*/ 6303265 w 12192000"/>
              <a:gd name="connsiteY35" fmla="*/ 6858000 h 6858000"/>
              <a:gd name="connsiteX36" fmla="*/ 6221486 w 12192000"/>
              <a:gd name="connsiteY36" fmla="*/ 6858000 h 6858000"/>
              <a:gd name="connsiteX37" fmla="*/ 251012 w 12192000"/>
              <a:gd name="connsiteY37" fmla="*/ 6858000 h 6858000"/>
              <a:gd name="connsiteX38" fmla="*/ 0 w 12192000"/>
              <a:gd name="connsiteY38" fmla="*/ 6858000 h 6858000"/>
              <a:gd name="connsiteX39" fmla="*/ 0 w 12192000"/>
              <a:gd name="connsiteY3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6858000">
                <a:moveTo>
                  <a:pt x="251012" y="261257"/>
                </a:moveTo>
                <a:lnTo>
                  <a:pt x="251012" y="6598049"/>
                </a:lnTo>
                <a:lnTo>
                  <a:pt x="6221486" y="6598049"/>
                </a:lnTo>
                <a:lnTo>
                  <a:pt x="6303265" y="6598049"/>
                </a:lnTo>
                <a:lnTo>
                  <a:pt x="9310945" y="6598049"/>
                </a:lnTo>
                <a:lnTo>
                  <a:pt x="10341863" y="6598049"/>
                </a:lnTo>
                <a:lnTo>
                  <a:pt x="10625620" y="6598049"/>
                </a:lnTo>
                <a:lnTo>
                  <a:pt x="10652242" y="6598049"/>
                </a:lnTo>
                <a:lnTo>
                  <a:pt x="11940988" y="6598049"/>
                </a:lnTo>
                <a:lnTo>
                  <a:pt x="11940988" y="261257"/>
                </a:lnTo>
                <a:lnTo>
                  <a:pt x="10652242" y="261257"/>
                </a:lnTo>
                <a:lnTo>
                  <a:pt x="10625620" y="261257"/>
                </a:lnTo>
                <a:lnTo>
                  <a:pt x="10341863" y="261257"/>
                </a:lnTo>
                <a:lnTo>
                  <a:pt x="9310945" y="261257"/>
                </a:lnTo>
                <a:lnTo>
                  <a:pt x="6303265" y="261257"/>
                </a:lnTo>
                <a:lnTo>
                  <a:pt x="6221486" y="261257"/>
                </a:lnTo>
                <a:close/>
                <a:moveTo>
                  <a:pt x="0" y="0"/>
                </a:moveTo>
                <a:lnTo>
                  <a:pt x="251012" y="0"/>
                </a:lnTo>
                <a:lnTo>
                  <a:pt x="251012" y="0"/>
                </a:lnTo>
                <a:lnTo>
                  <a:pt x="6221486" y="0"/>
                </a:lnTo>
                <a:lnTo>
                  <a:pt x="6303265" y="0"/>
                </a:lnTo>
                <a:lnTo>
                  <a:pt x="9310945" y="0"/>
                </a:lnTo>
                <a:lnTo>
                  <a:pt x="10341863" y="0"/>
                </a:lnTo>
                <a:lnTo>
                  <a:pt x="10625620" y="0"/>
                </a:lnTo>
                <a:lnTo>
                  <a:pt x="10652242" y="0"/>
                </a:lnTo>
                <a:lnTo>
                  <a:pt x="11940988" y="0"/>
                </a:lnTo>
                <a:lnTo>
                  <a:pt x="12192000" y="0"/>
                </a:lnTo>
                <a:lnTo>
                  <a:pt x="12192000" y="261257"/>
                </a:lnTo>
                <a:lnTo>
                  <a:pt x="12192000" y="6598049"/>
                </a:lnTo>
                <a:lnTo>
                  <a:pt x="12192000" y="6858000"/>
                </a:lnTo>
                <a:lnTo>
                  <a:pt x="11940988" y="6858000"/>
                </a:lnTo>
                <a:lnTo>
                  <a:pt x="10652242" y="6858000"/>
                </a:lnTo>
                <a:lnTo>
                  <a:pt x="10625620" y="6858000"/>
                </a:lnTo>
                <a:lnTo>
                  <a:pt x="10341863" y="6858000"/>
                </a:lnTo>
                <a:lnTo>
                  <a:pt x="9310945" y="6858000"/>
                </a:lnTo>
                <a:lnTo>
                  <a:pt x="6303265" y="6858000"/>
                </a:lnTo>
                <a:lnTo>
                  <a:pt x="6221486" y="6858000"/>
                </a:lnTo>
                <a:lnTo>
                  <a:pt x="251012" y="6858000"/>
                </a:lnTo>
                <a:lnTo>
                  <a:pt x="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E942FAD-62D4-E778-DF14-B91C15D98BC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022514" y="6149337"/>
            <a:ext cx="2156254" cy="228600"/>
          </a:xfrm>
          <a:prstGeom prst="rect">
            <a:avLst/>
          </a:prstGeom>
        </p:spPr>
      </p:pic>
    </p:spTree>
    <p:extLst>
      <p:ext uri="{BB962C8B-B14F-4D97-AF65-F5344CB8AC3E}">
        <p14:creationId xmlns:p14="http://schemas.microsoft.com/office/powerpoint/2010/main" val="2887882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Blue Customizable Logo">
    <p:bg>
      <p:bgPr>
        <a:solidFill>
          <a:srgbClr val="232D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609600" y="1017333"/>
            <a:ext cx="10972800" cy="4880541"/>
          </a:xfrm>
        </p:spPr>
        <p:txBody>
          <a:bodyPr lIns="0" tIns="0" rIns="0" bIns="0" anchor="ctr" anchorCtr="0">
            <a:noAutofit/>
          </a:bodyPr>
          <a:lstStyle>
            <a:lvl1pPr algn="ctr">
              <a:lnSpc>
                <a:spcPct val="70000"/>
              </a:lnSpc>
              <a:defRPr sz="7200" b="1" i="0" spc="0" baseline="0">
                <a:solidFill>
                  <a:schemeClr val="bg1"/>
                </a:solidFill>
                <a:latin typeface="ITC Franklin Gothic Std Med" panose="020B0504030503020204" pitchFamily="34" charset="0"/>
              </a:defRPr>
            </a:lvl1pPr>
          </a:lstStyle>
          <a:p>
            <a:r>
              <a:rPr lang="en-US"/>
              <a:t>Click to edit.</a:t>
            </a:r>
          </a:p>
        </p:txBody>
      </p:sp>
      <p:cxnSp>
        <p:nvCxnSpPr>
          <p:cNvPr id="21" name="Straight Connector 20">
            <a:extLst>
              <a:ext uri="{FF2B5EF4-FFF2-40B4-BE49-F238E27FC236}">
                <a16:creationId xmlns:a16="http://schemas.microsoft.com/office/drawing/2014/main" id="{B4CC83D9-E98A-9C4F-19C7-4DC161745452}"/>
              </a:ext>
            </a:extLst>
          </p:cNvPr>
          <p:cNvCxnSpPr>
            <a:cxnSpLocks/>
          </p:cNvCxnSpPr>
          <p:nvPr userDrawn="1"/>
        </p:nvCxnSpPr>
        <p:spPr>
          <a:xfrm>
            <a:off x="0" y="80507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D5A0B80E-CD6D-3308-1BFF-B6B3E3697A48}"/>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251012 w 12192000"/>
              <a:gd name="connsiteY0" fmla="*/ 261257 h 6858000"/>
              <a:gd name="connsiteX1" fmla="*/ 251012 w 12192000"/>
              <a:gd name="connsiteY1" fmla="*/ 6598049 h 6858000"/>
              <a:gd name="connsiteX2" fmla="*/ 6221486 w 12192000"/>
              <a:gd name="connsiteY2" fmla="*/ 6598049 h 6858000"/>
              <a:gd name="connsiteX3" fmla="*/ 6303265 w 12192000"/>
              <a:gd name="connsiteY3" fmla="*/ 6598049 h 6858000"/>
              <a:gd name="connsiteX4" fmla="*/ 9310945 w 12192000"/>
              <a:gd name="connsiteY4" fmla="*/ 6598049 h 6858000"/>
              <a:gd name="connsiteX5" fmla="*/ 10341863 w 12192000"/>
              <a:gd name="connsiteY5" fmla="*/ 6598049 h 6858000"/>
              <a:gd name="connsiteX6" fmla="*/ 10625620 w 12192000"/>
              <a:gd name="connsiteY6" fmla="*/ 6598049 h 6858000"/>
              <a:gd name="connsiteX7" fmla="*/ 10652242 w 12192000"/>
              <a:gd name="connsiteY7" fmla="*/ 6598049 h 6858000"/>
              <a:gd name="connsiteX8" fmla="*/ 11940988 w 12192000"/>
              <a:gd name="connsiteY8" fmla="*/ 6598049 h 6858000"/>
              <a:gd name="connsiteX9" fmla="*/ 11940988 w 12192000"/>
              <a:gd name="connsiteY9" fmla="*/ 261257 h 6858000"/>
              <a:gd name="connsiteX10" fmla="*/ 10652242 w 12192000"/>
              <a:gd name="connsiteY10" fmla="*/ 261257 h 6858000"/>
              <a:gd name="connsiteX11" fmla="*/ 10625620 w 12192000"/>
              <a:gd name="connsiteY11" fmla="*/ 261257 h 6858000"/>
              <a:gd name="connsiteX12" fmla="*/ 10341863 w 12192000"/>
              <a:gd name="connsiteY12" fmla="*/ 261257 h 6858000"/>
              <a:gd name="connsiteX13" fmla="*/ 9310945 w 12192000"/>
              <a:gd name="connsiteY13" fmla="*/ 261257 h 6858000"/>
              <a:gd name="connsiteX14" fmla="*/ 6303265 w 12192000"/>
              <a:gd name="connsiteY14" fmla="*/ 261257 h 6858000"/>
              <a:gd name="connsiteX15" fmla="*/ 6221486 w 12192000"/>
              <a:gd name="connsiteY15" fmla="*/ 261257 h 6858000"/>
              <a:gd name="connsiteX16" fmla="*/ 0 w 12192000"/>
              <a:gd name="connsiteY16" fmla="*/ 0 h 6858000"/>
              <a:gd name="connsiteX17" fmla="*/ 251012 w 12192000"/>
              <a:gd name="connsiteY17" fmla="*/ 0 h 6858000"/>
              <a:gd name="connsiteX18" fmla="*/ 251012 w 12192000"/>
              <a:gd name="connsiteY18" fmla="*/ 0 h 6858000"/>
              <a:gd name="connsiteX19" fmla="*/ 6221486 w 12192000"/>
              <a:gd name="connsiteY19" fmla="*/ 0 h 6858000"/>
              <a:gd name="connsiteX20" fmla="*/ 6303265 w 12192000"/>
              <a:gd name="connsiteY20" fmla="*/ 0 h 6858000"/>
              <a:gd name="connsiteX21" fmla="*/ 9310945 w 12192000"/>
              <a:gd name="connsiteY21" fmla="*/ 0 h 6858000"/>
              <a:gd name="connsiteX22" fmla="*/ 10341863 w 12192000"/>
              <a:gd name="connsiteY22" fmla="*/ 0 h 6858000"/>
              <a:gd name="connsiteX23" fmla="*/ 10625620 w 12192000"/>
              <a:gd name="connsiteY23" fmla="*/ 0 h 6858000"/>
              <a:gd name="connsiteX24" fmla="*/ 10652242 w 12192000"/>
              <a:gd name="connsiteY24" fmla="*/ 0 h 6858000"/>
              <a:gd name="connsiteX25" fmla="*/ 11940988 w 12192000"/>
              <a:gd name="connsiteY25" fmla="*/ 0 h 6858000"/>
              <a:gd name="connsiteX26" fmla="*/ 12192000 w 12192000"/>
              <a:gd name="connsiteY26" fmla="*/ 0 h 6858000"/>
              <a:gd name="connsiteX27" fmla="*/ 12192000 w 12192000"/>
              <a:gd name="connsiteY27" fmla="*/ 261257 h 6858000"/>
              <a:gd name="connsiteX28" fmla="*/ 12192000 w 12192000"/>
              <a:gd name="connsiteY28" fmla="*/ 6598049 h 6858000"/>
              <a:gd name="connsiteX29" fmla="*/ 12192000 w 12192000"/>
              <a:gd name="connsiteY29" fmla="*/ 6858000 h 6858000"/>
              <a:gd name="connsiteX30" fmla="*/ 11940988 w 12192000"/>
              <a:gd name="connsiteY30" fmla="*/ 6858000 h 6858000"/>
              <a:gd name="connsiteX31" fmla="*/ 10652242 w 12192000"/>
              <a:gd name="connsiteY31" fmla="*/ 6858000 h 6858000"/>
              <a:gd name="connsiteX32" fmla="*/ 10625620 w 12192000"/>
              <a:gd name="connsiteY32" fmla="*/ 6858000 h 6858000"/>
              <a:gd name="connsiteX33" fmla="*/ 10341863 w 12192000"/>
              <a:gd name="connsiteY33" fmla="*/ 6858000 h 6858000"/>
              <a:gd name="connsiteX34" fmla="*/ 9310945 w 12192000"/>
              <a:gd name="connsiteY34" fmla="*/ 6858000 h 6858000"/>
              <a:gd name="connsiteX35" fmla="*/ 6303265 w 12192000"/>
              <a:gd name="connsiteY35" fmla="*/ 6858000 h 6858000"/>
              <a:gd name="connsiteX36" fmla="*/ 6221486 w 12192000"/>
              <a:gd name="connsiteY36" fmla="*/ 6858000 h 6858000"/>
              <a:gd name="connsiteX37" fmla="*/ 251012 w 12192000"/>
              <a:gd name="connsiteY37" fmla="*/ 6858000 h 6858000"/>
              <a:gd name="connsiteX38" fmla="*/ 0 w 12192000"/>
              <a:gd name="connsiteY38" fmla="*/ 6858000 h 6858000"/>
              <a:gd name="connsiteX39" fmla="*/ 0 w 12192000"/>
              <a:gd name="connsiteY3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6858000">
                <a:moveTo>
                  <a:pt x="251012" y="261257"/>
                </a:moveTo>
                <a:lnTo>
                  <a:pt x="251012" y="6598049"/>
                </a:lnTo>
                <a:lnTo>
                  <a:pt x="6221486" y="6598049"/>
                </a:lnTo>
                <a:lnTo>
                  <a:pt x="6303265" y="6598049"/>
                </a:lnTo>
                <a:lnTo>
                  <a:pt x="9310945" y="6598049"/>
                </a:lnTo>
                <a:lnTo>
                  <a:pt x="10341863" y="6598049"/>
                </a:lnTo>
                <a:lnTo>
                  <a:pt x="10625620" y="6598049"/>
                </a:lnTo>
                <a:lnTo>
                  <a:pt x="10652242" y="6598049"/>
                </a:lnTo>
                <a:lnTo>
                  <a:pt x="11940988" y="6598049"/>
                </a:lnTo>
                <a:lnTo>
                  <a:pt x="11940988" y="261257"/>
                </a:lnTo>
                <a:lnTo>
                  <a:pt x="10652242" y="261257"/>
                </a:lnTo>
                <a:lnTo>
                  <a:pt x="10625620" y="261257"/>
                </a:lnTo>
                <a:lnTo>
                  <a:pt x="10341863" y="261257"/>
                </a:lnTo>
                <a:lnTo>
                  <a:pt x="9310945" y="261257"/>
                </a:lnTo>
                <a:lnTo>
                  <a:pt x="6303265" y="261257"/>
                </a:lnTo>
                <a:lnTo>
                  <a:pt x="6221486" y="261257"/>
                </a:lnTo>
                <a:close/>
                <a:moveTo>
                  <a:pt x="0" y="0"/>
                </a:moveTo>
                <a:lnTo>
                  <a:pt x="251012" y="0"/>
                </a:lnTo>
                <a:lnTo>
                  <a:pt x="251012" y="0"/>
                </a:lnTo>
                <a:lnTo>
                  <a:pt x="6221486" y="0"/>
                </a:lnTo>
                <a:lnTo>
                  <a:pt x="6303265" y="0"/>
                </a:lnTo>
                <a:lnTo>
                  <a:pt x="9310945" y="0"/>
                </a:lnTo>
                <a:lnTo>
                  <a:pt x="10341863" y="0"/>
                </a:lnTo>
                <a:lnTo>
                  <a:pt x="10625620" y="0"/>
                </a:lnTo>
                <a:lnTo>
                  <a:pt x="10652242" y="0"/>
                </a:lnTo>
                <a:lnTo>
                  <a:pt x="11940988" y="0"/>
                </a:lnTo>
                <a:lnTo>
                  <a:pt x="12192000" y="0"/>
                </a:lnTo>
                <a:lnTo>
                  <a:pt x="12192000" y="261257"/>
                </a:lnTo>
                <a:lnTo>
                  <a:pt x="12192000" y="6598049"/>
                </a:lnTo>
                <a:lnTo>
                  <a:pt x="12192000" y="6858000"/>
                </a:lnTo>
                <a:lnTo>
                  <a:pt x="11940988" y="6858000"/>
                </a:lnTo>
                <a:lnTo>
                  <a:pt x="10652242" y="6858000"/>
                </a:lnTo>
                <a:lnTo>
                  <a:pt x="10625620" y="6858000"/>
                </a:lnTo>
                <a:lnTo>
                  <a:pt x="10341863" y="6858000"/>
                </a:lnTo>
                <a:lnTo>
                  <a:pt x="9310945" y="6858000"/>
                </a:lnTo>
                <a:lnTo>
                  <a:pt x="6303265" y="6858000"/>
                </a:lnTo>
                <a:lnTo>
                  <a:pt x="6221486" y="6858000"/>
                </a:lnTo>
                <a:lnTo>
                  <a:pt x="251012" y="6858000"/>
                </a:lnTo>
                <a:lnTo>
                  <a:pt x="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7">
            <a:extLst>
              <a:ext uri="{FF2B5EF4-FFF2-40B4-BE49-F238E27FC236}">
                <a16:creationId xmlns:a16="http://schemas.microsoft.com/office/drawing/2014/main" id="{FD1DED33-0589-585C-C5B4-FA30919953E4}"/>
              </a:ext>
              <a:ext uri="{C183D7F6-B498-43B3-948B-1728B52AA6E4}">
                <adec:decorative xmlns:adec="http://schemas.microsoft.com/office/drawing/2017/decorative" val="1"/>
              </a:ext>
            </a:extLst>
          </p:cNvPr>
          <p:cNvSpPr>
            <a:spLocks noGrp="1"/>
          </p:cNvSpPr>
          <p:nvPr>
            <p:ph type="pic" sz="quarter" idx="14" hasCustomPrompt="1"/>
          </p:nvPr>
        </p:nvSpPr>
        <p:spPr>
          <a:xfrm>
            <a:off x="4775200" y="6107593"/>
            <a:ext cx="2641600" cy="411480"/>
          </a:xfrm>
        </p:spPr>
        <p:txBody>
          <a:bodyPr wrap="square" lIns="0" tIns="0" rIns="0" bIns="0" anchor="ctr" anchorCtr="0">
            <a:normAutofit/>
          </a:bodyPr>
          <a:lstStyle>
            <a:lvl1pPr marL="0" indent="0" algn="ctr">
              <a:spcBef>
                <a:spcPts val="0"/>
              </a:spcBef>
              <a:buNone/>
              <a:defRPr sz="1200" cap="all" baseline="0">
                <a:solidFill>
                  <a:schemeClr val="bg1"/>
                </a:solidFill>
              </a:defRPr>
            </a:lvl1pPr>
          </a:lstStyle>
          <a:p>
            <a:r>
              <a:rPr lang="en-US" err="1"/>
              <a:t>INSERt</a:t>
            </a:r>
            <a:r>
              <a:rPr lang="en-US"/>
              <a:t> FORMAL school/admin</a:t>
            </a:r>
            <a:br>
              <a:rPr lang="en-US"/>
            </a:br>
            <a:r>
              <a:rPr lang="en-US"/>
              <a:t>Logo lock-up</a:t>
            </a:r>
          </a:p>
        </p:txBody>
      </p:sp>
    </p:spTree>
    <p:extLst>
      <p:ext uri="{BB962C8B-B14F-4D97-AF65-F5344CB8AC3E}">
        <p14:creationId xmlns:p14="http://schemas.microsoft.com/office/powerpoint/2010/main" val="23249004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C6BF51-1941-625E-DBC5-C9D96704594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Freeform 9">
            <a:extLst>
              <a:ext uri="{FF2B5EF4-FFF2-40B4-BE49-F238E27FC236}">
                <a16:creationId xmlns:a16="http://schemas.microsoft.com/office/drawing/2014/main" id="{70FB7268-62CA-8DD3-87E3-A754026FFA07}"/>
              </a:ext>
              <a:ext uri="{C183D7F6-B498-43B3-948B-1728B52AA6E4}">
                <adec:decorative xmlns:adec="http://schemas.microsoft.com/office/drawing/2017/decorative" val="1"/>
              </a:ext>
            </a:extLst>
          </p:cNvPr>
          <p:cNvSpPr/>
          <p:nvPr userDrawn="1"/>
        </p:nvSpPr>
        <p:spPr>
          <a:xfrm>
            <a:off x="586739" y="6337300"/>
            <a:ext cx="11018520" cy="520700"/>
          </a:xfrm>
          <a:custGeom>
            <a:avLst/>
            <a:gdLst>
              <a:gd name="connsiteX0" fmla="*/ 4026535 w 11018520"/>
              <a:gd name="connsiteY0" fmla="*/ 0 h 520700"/>
              <a:gd name="connsiteX1" fmla="*/ 6988810 w 11018520"/>
              <a:gd name="connsiteY1" fmla="*/ 0 h 520700"/>
              <a:gd name="connsiteX2" fmla="*/ 6988810 w 11018520"/>
              <a:gd name="connsiteY2" fmla="*/ 34799 h 520700"/>
              <a:gd name="connsiteX3" fmla="*/ 6990588 w 11018520"/>
              <a:gd name="connsiteY3" fmla="*/ 34799 h 520700"/>
              <a:gd name="connsiteX4" fmla="*/ 6990588 w 11018520"/>
              <a:gd name="connsiteY4" fmla="*/ 248125 h 520700"/>
              <a:gd name="connsiteX5" fmla="*/ 11018520 w 11018520"/>
              <a:gd name="connsiteY5" fmla="*/ 248125 h 520700"/>
              <a:gd name="connsiteX6" fmla="*/ 11018520 w 11018520"/>
              <a:gd name="connsiteY6" fmla="*/ 520700 h 520700"/>
              <a:gd name="connsiteX7" fmla="*/ 0 w 11018520"/>
              <a:gd name="connsiteY7" fmla="*/ 520700 h 520700"/>
              <a:gd name="connsiteX8" fmla="*/ 0 w 11018520"/>
              <a:gd name="connsiteY8" fmla="*/ 248125 h 520700"/>
              <a:gd name="connsiteX9" fmla="*/ 4026535 w 11018520"/>
              <a:gd name="connsiteY9" fmla="*/ 248125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8520" h="520700">
                <a:moveTo>
                  <a:pt x="4026535" y="0"/>
                </a:moveTo>
                <a:lnTo>
                  <a:pt x="6988810" y="0"/>
                </a:lnTo>
                <a:lnTo>
                  <a:pt x="6988810" y="34799"/>
                </a:lnTo>
                <a:lnTo>
                  <a:pt x="6990588" y="34799"/>
                </a:lnTo>
                <a:lnTo>
                  <a:pt x="6990588" y="248125"/>
                </a:lnTo>
                <a:lnTo>
                  <a:pt x="11018520" y="248125"/>
                </a:lnTo>
                <a:lnTo>
                  <a:pt x="11018520" y="520700"/>
                </a:lnTo>
                <a:lnTo>
                  <a:pt x="0" y="520700"/>
                </a:lnTo>
                <a:lnTo>
                  <a:pt x="0" y="248125"/>
                </a:lnTo>
                <a:lnTo>
                  <a:pt x="4026535" y="248125"/>
                </a:lnTo>
                <a:close/>
              </a:path>
            </a:pathLst>
          </a:cu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FC5212-A0FF-8601-3A31-B4AD7F3BD35E}"/>
              </a:ext>
            </a:extLst>
          </p:cNvPr>
          <p:cNvSpPr>
            <a:spLocks noGrp="1"/>
          </p:cNvSpPr>
          <p:nvPr>
            <p:ph type="ctrTitle" hasCustomPrompt="1"/>
          </p:nvPr>
        </p:nvSpPr>
        <p:spPr>
          <a:xfrm>
            <a:off x="152400" y="2134816"/>
            <a:ext cx="11887200" cy="946143"/>
          </a:xfrm>
        </p:spPr>
        <p:txBody>
          <a:bodyPr lIns="0" tIns="0" rIns="0" bIns="0" anchor="t" anchorCtr="0">
            <a:normAutofit/>
          </a:bodyPr>
          <a:lstStyle>
            <a:lvl1pPr algn="ctr">
              <a:defRPr sz="7200" b="1" i="0" cap="all" spc="600" baseline="0">
                <a:solidFill>
                  <a:schemeClr val="bg1"/>
                </a:solidFill>
                <a:latin typeface="ITC Franklin Gothic Std Bk XCp" panose="020B05080305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E20AC8A1-6199-258D-D44F-1E87E20DA2E3}"/>
              </a:ext>
            </a:extLst>
          </p:cNvPr>
          <p:cNvSpPr>
            <a:spLocks noGrp="1"/>
          </p:cNvSpPr>
          <p:nvPr>
            <p:ph type="subTitle" idx="1" hasCustomPrompt="1"/>
          </p:nvPr>
        </p:nvSpPr>
        <p:spPr>
          <a:xfrm>
            <a:off x="152400" y="3428140"/>
            <a:ext cx="11887200" cy="598473"/>
          </a:xfrm>
        </p:spPr>
        <p:txBody>
          <a:bodyPr lIns="0" tIns="0" rIns="0" bIns="0">
            <a:noAutofit/>
          </a:bodyPr>
          <a:lstStyle>
            <a:lvl1pPr marL="0" indent="0" algn="ctr">
              <a:buNone/>
              <a:defRPr sz="3200" b="1" i="0" cap="all" spc="600" baseline="0">
                <a:solidFill>
                  <a:schemeClr val="bg1"/>
                </a:solidFill>
                <a:latin typeface="ITC Franklin Gothic Std Book" panose="020B05040305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03B9AD44-F7AB-A141-4365-3F50FCD7FA2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022514" y="6475350"/>
            <a:ext cx="2156254" cy="228600"/>
          </a:xfrm>
          <a:prstGeom prst="rect">
            <a:avLst/>
          </a:prstGeom>
        </p:spPr>
      </p:pic>
      <p:cxnSp>
        <p:nvCxnSpPr>
          <p:cNvPr id="5" name="Straight Connector 4">
            <a:extLst>
              <a:ext uri="{FF2B5EF4-FFF2-40B4-BE49-F238E27FC236}">
                <a16:creationId xmlns:a16="http://schemas.microsoft.com/office/drawing/2014/main" id="{FFA85FE4-65AE-E578-3869-CDA88CADCB68}"/>
              </a:ext>
            </a:extLst>
          </p:cNvPr>
          <p:cNvCxnSpPr>
            <a:cxnSpLocks/>
          </p:cNvCxnSpPr>
          <p:nvPr userDrawn="1"/>
        </p:nvCxnSpPr>
        <p:spPr>
          <a:xfrm>
            <a:off x="1123308" y="3113073"/>
            <a:ext cx="99453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AB776E6-D32C-469F-9C09-627EF1090D91}"/>
              </a:ext>
            </a:extLst>
          </p:cNvPr>
          <p:cNvCxnSpPr>
            <a:cxnSpLocks/>
          </p:cNvCxnSpPr>
          <p:nvPr userDrawn="1"/>
        </p:nvCxnSpPr>
        <p:spPr>
          <a:xfrm>
            <a:off x="1123308" y="4027473"/>
            <a:ext cx="99453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4A34CB7B-78C3-B314-CC68-A0070273E3AC}"/>
              </a:ext>
            </a:extLst>
          </p:cNvPr>
          <p:cNvSpPr>
            <a:spLocks noGrp="1"/>
          </p:cNvSpPr>
          <p:nvPr>
            <p:ph type="body" sz="quarter" idx="11" hasCustomPrompt="1"/>
          </p:nvPr>
        </p:nvSpPr>
        <p:spPr>
          <a:xfrm>
            <a:off x="152400" y="4287691"/>
            <a:ext cx="11887200" cy="485901"/>
          </a:xfrm>
        </p:spPr>
        <p:txBody>
          <a:bodyPr lIns="0" tIns="0" rIns="0" bIns="0">
            <a:noAutofit/>
          </a:bodyPr>
          <a:lstStyle>
            <a:lvl1pPr marL="0" indent="0" algn="ctr">
              <a:buNone/>
              <a:defRPr b="1" i="0" cap="all" spc="300" baseline="0">
                <a:solidFill>
                  <a:schemeClr val="bg1"/>
                </a:solidFill>
                <a:latin typeface="ITC Franklin Gothic Std Bk Cd" panose="020B0506030503020204" pitchFamily="34" charset="0"/>
              </a:defRPr>
            </a:lvl1pPr>
          </a:lstStyle>
          <a:p>
            <a:r>
              <a:rPr lang="en-US"/>
              <a:t>DATE</a:t>
            </a:r>
          </a:p>
        </p:txBody>
      </p:sp>
    </p:spTree>
    <p:extLst>
      <p:ext uri="{BB962C8B-B14F-4D97-AF65-F5344CB8AC3E}">
        <p14:creationId xmlns:p14="http://schemas.microsoft.com/office/powerpoint/2010/main" val="15198447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Customizable Log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C6BF51-1941-625E-DBC5-C9D96704594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Freeform 9">
            <a:extLst>
              <a:ext uri="{FF2B5EF4-FFF2-40B4-BE49-F238E27FC236}">
                <a16:creationId xmlns:a16="http://schemas.microsoft.com/office/drawing/2014/main" id="{70FB7268-62CA-8DD3-87E3-A754026FFA07}"/>
              </a:ext>
              <a:ext uri="{C183D7F6-B498-43B3-948B-1728B52AA6E4}">
                <adec:decorative xmlns:adec="http://schemas.microsoft.com/office/drawing/2017/decorative" val="1"/>
              </a:ext>
            </a:extLst>
          </p:cNvPr>
          <p:cNvSpPr/>
          <p:nvPr userDrawn="1"/>
        </p:nvSpPr>
        <p:spPr>
          <a:xfrm>
            <a:off x="586739" y="6337300"/>
            <a:ext cx="11018520" cy="520700"/>
          </a:xfrm>
          <a:custGeom>
            <a:avLst/>
            <a:gdLst>
              <a:gd name="connsiteX0" fmla="*/ 4026535 w 11018520"/>
              <a:gd name="connsiteY0" fmla="*/ 0 h 520700"/>
              <a:gd name="connsiteX1" fmla="*/ 6988810 w 11018520"/>
              <a:gd name="connsiteY1" fmla="*/ 0 h 520700"/>
              <a:gd name="connsiteX2" fmla="*/ 6988810 w 11018520"/>
              <a:gd name="connsiteY2" fmla="*/ 34799 h 520700"/>
              <a:gd name="connsiteX3" fmla="*/ 6990588 w 11018520"/>
              <a:gd name="connsiteY3" fmla="*/ 34799 h 520700"/>
              <a:gd name="connsiteX4" fmla="*/ 6990588 w 11018520"/>
              <a:gd name="connsiteY4" fmla="*/ 248125 h 520700"/>
              <a:gd name="connsiteX5" fmla="*/ 11018520 w 11018520"/>
              <a:gd name="connsiteY5" fmla="*/ 248125 h 520700"/>
              <a:gd name="connsiteX6" fmla="*/ 11018520 w 11018520"/>
              <a:gd name="connsiteY6" fmla="*/ 520700 h 520700"/>
              <a:gd name="connsiteX7" fmla="*/ 0 w 11018520"/>
              <a:gd name="connsiteY7" fmla="*/ 520700 h 520700"/>
              <a:gd name="connsiteX8" fmla="*/ 0 w 11018520"/>
              <a:gd name="connsiteY8" fmla="*/ 248125 h 520700"/>
              <a:gd name="connsiteX9" fmla="*/ 4026535 w 11018520"/>
              <a:gd name="connsiteY9" fmla="*/ 248125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8520" h="520700">
                <a:moveTo>
                  <a:pt x="4026535" y="0"/>
                </a:moveTo>
                <a:lnTo>
                  <a:pt x="6988810" y="0"/>
                </a:lnTo>
                <a:lnTo>
                  <a:pt x="6988810" y="34799"/>
                </a:lnTo>
                <a:lnTo>
                  <a:pt x="6990588" y="34799"/>
                </a:lnTo>
                <a:lnTo>
                  <a:pt x="6990588" y="248125"/>
                </a:lnTo>
                <a:lnTo>
                  <a:pt x="11018520" y="248125"/>
                </a:lnTo>
                <a:lnTo>
                  <a:pt x="11018520" y="520700"/>
                </a:lnTo>
                <a:lnTo>
                  <a:pt x="0" y="520700"/>
                </a:lnTo>
                <a:lnTo>
                  <a:pt x="0" y="248125"/>
                </a:lnTo>
                <a:lnTo>
                  <a:pt x="4026535" y="248125"/>
                </a:lnTo>
                <a:close/>
              </a:path>
            </a:pathLst>
          </a:cu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FC5212-A0FF-8601-3A31-B4AD7F3BD35E}"/>
              </a:ext>
            </a:extLst>
          </p:cNvPr>
          <p:cNvSpPr>
            <a:spLocks noGrp="1"/>
          </p:cNvSpPr>
          <p:nvPr>
            <p:ph type="ctrTitle" hasCustomPrompt="1"/>
          </p:nvPr>
        </p:nvSpPr>
        <p:spPr>
          <a:xfrm>
            <a:off x="152400" y="2134816"/>
            <a:ext cx="11887200" cy="946143"/>
          </a:xfrm>
        </p:spPr>
        <p:txBody>
          <a:bodyPr lIns="0" tIns="0" rIns="0" bIns="0" anchor="t" anchorCtr="0">
            <a:normAutofit/>
          </a:bodyPr>
          <a:lstStyle>
            <a:lvl1pPr algn="ctr">
              <a:defRPr sz="7200" b="1" i="0" cap="all" spc="600" baseline="0">
                <a:solidFill>
                  <a:schemeClr val="bg1"/>
                </a:solidFill>
                <a:latin typeface="ITC Franklin Gothic Std Bk XCp" panose="020B05080305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E20AC8A1-6199-258D-D44F-1E87E20DA2E3}"/>
              </a:ext>
            </a:extLst>
          </p:cNvPr>
          <p:cNvSpPr>
            <a:spLocks noGrp="1"/>
          </p:cNvSpPr>
          <p:nvPr>
            <p:ph type="subTitle" idx="1" hasCustomPrompt="1"/>
          </p:nvPr>
        </p:nvSpPr>
        <p:spPr>
          <a:xfrm>
            <a:off x="152400" y="3428140"/>
            <a:ext cx="11887200" cy="598473"/>
          </a:xfrm>
        </p:spPr>
        <p:txBody>
          <a:bodyPr lIns="0" tIns="0" rIns="0" bIns="0">
            <a:noAutofit/>
          </a:bodyPr>
          <a:lstStyle>
            <a:lvl1pPr marL="0" indent="0" algn="ctr">
              <a:buNone/>
              <a:defRPr sz="3200" b="1" i="0" cap="all" spc="600" baseline="0">
                <a:solidFill>
                  <a:schemeClr val="bg1"/>
                </a:solidFill>
                <a:latin typeface="ITC Franklin Gothic Std Book" panose="020B05040305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 name="Straight Connector 4">
            <a:extLst>
              <a:ext uri="{FF2B5EF4-FFF2-40B4-BE49-F238E27FC236}">
                <a16:creationId xmlns:a16="http://schemas.microsoft.com/office/drawing/2014/main" id="{FFA85FE4-65AE-E578-3869-CDA88CADCB68}"/>
              </a:ext>
            </a:extLst>
          </p:cNvPr>
          <p:cNvCxnSpPr>
            <a:cxnSpLocks/>
          </p:cNvCxnSpPr>
          <p:nvPr userDrawn="1"/>
        </p:nvCxnSpPr>
        <p:spPr>
          <a:xfrm>
            <a:off x="1123308" y="3113073"/>
            <a:ext cx="99453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AB776E6-D32C-469F-9C09-627EF1090D91}"/>
              </a:ext>
            </a:extLst>
          </p:cNvPr>
          <p:cNvCxnSpPr>
            <a:cxnSpLocks/>
          </p:cNvCxnSpPr>
          <p:nvPr userDrawn="1"/>
        </p:nvCxnSpPr>
        <p:spPr>
          <a:xfrm>
            <a:off x="1123308" y="4027473"/>
            <a:ext cx="99453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4A34CB7B-78C3-B314-CC68-A0070273E3AC}"/>
              </a:ext>
            </a:extLst>
          </p:cNvPr>
          <p:cNvSpPr>
            <a:spLocks noGrp="1"/>
          </p:cNvSpPr>
          <p:nvPr>
            <p:ph type="body" sz="quarter" idx="11" hasCustomPrompt="1"/>
          </p:nvPr>
        </p:nvSpPr>
        <p:spPr>
          <a:xfrm>
            <a:off x="152400" y="4287691"/>
            <a:ext cx="11887200" cy="485901"/>
          </a:xfrm>
        </p:spPr>
        <p:txBody>
          <a:bodyPr lIns="0" tIns="0" rIns="0" bIns="0">
            <a:noAutofit/>
          </a:bodyPr>
          <a:lstStyle>
            <a:lvl1pPr marL="0" indent="0" algn="ctr">
              <a:buNone/>
              <a:defRPr b="1" i="0" cap="all" spc="300" baseline="0">
                <a:solidFill>
                  <a:schemeClr val="bg1"/>
                </a:solidFill>
                <a:latin typeface="ITC Franklin Gothic Std Bk Cd" panose="020B0506030503020204" pitchFamily="34" charset="0"/>
              </a:defRPr>
            </a:lvl1pPr>
          </a:lstStyle>
          <a:p>
            <a:r>
              <a:rPr lang="en-US"/>
              <a:t>DATE</a:t>
            </a:r>
          </a:p>
        </p:txBody>
      </p:sp>
      <p:sp>
        <p:nvSpPr>
          <p:cNvPr id="11" name="Picture Placeholder 7">
            <a:extLst>
              <a:ext uri="{FF2B5EF4-FFF2-40B4-BE49-F238E27FC236}">
                <a16:creationId xmlns:a16="http://schemas.microsoft.com/office/drawing/2014/main" id="{391D6575-B80C-88AC-B788-2B99342B233F}"/>
              </a:ext>
              <a:ext uri="{C183D7F6-B498-43B3-948B-1728B52AA6E4}">
                <adec:decorative xmlns:adec="http://schemas.microsoft.com/office/drawing/2017/decorative" val="1"/>
              </a:ext>
            </a:extLst>
          </p:cNvPr>
          <p:cNvSpPr>
            <a:spLocks noGrp="1"/>
          </p:cNvSpPr>
          <p:nvPr>
            <p:ph type="pic" sz="quarter" idx="13" hasCustomPrompt="1"/>
          </p:nvPr>
        </p:nvSpPr>
        <p:spPr>
          <a:xfrm>
            <a:off x="4775200" y="6399689"/>
            <a:ext cx="2641600" cy="411480"/>
          </a:xfrm>
        </p:spPr>
        <p:txBody>
          <a:bodyPr wrap="square" lIns="0" tIns="0" rIns="0" bIns="0" anchor="ctr" anchorCtr="0">
            <a:normAutofit/>
          </a:bodyPr>
          <a:lstStyle>
            <a:lvl1pPr marL="0" indent="0" algn="ctr">
              <a:spcBef>
                <a:spcPts val="0"/>
              </a:spcBef>
              <a:buNone/>
              <a:defRPr sz="1200" cap="all" baseline="0">
                <a:solidFill>
                  <a:schemeClr val="bg1"/>
                </a:solidFill>
              </a:defRPr>
            </a:lvl1pPr>
          </a:lstStyle>
          <a:p>
            <a:r>
              <a:rPr lang="en-US" err="1"/>
              <a:t>INSERt</a:t>
            </a:r>
            <a:r>
              <a:rPr lang="en-US"/>
              <a:t> FORMAL, ALL White school/admin Logo lock-up</a:t>
            </a:r>
          </a:p>
        </p:txBody>
      </p:sp>
    </p:spTree>
    <p:extLst>
      <p:ext uri="{BB962C8B-B14F-4D97-AF65-F5344CB8AC3E}">
        <p14:creationId xmlns:p14="http://schemas.microsoft.com/office/powerpoint/2010/main" val="1776879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698643" y="1370148"/>
            <a:ext cx="6676941" cy="450657"/>
          </a:xfrm>
        </p:spPr>
        <p:txBody>
          <a:bodyPr wrap="none" lIns="0" tIns="0" rIns="0" bIns="0">
            <a:noAutofit/>
          </a:bodyPr>
          <a:lstStyle>
            <a:lvl1pPr>
              <a:defRPr sz="3600" b="1" i="0" cap="all" baseline="0">
                <a:solidFill>
                  <a:srgbClr val="232D4B"/>
                </a:solidFill>
                <a:latin typeface="ITC Franklin Gothic Std Bk Cd" panose="020B0506030503020204" pitchFamily="34" charset="0"/>
              </a:defRPr>
            </a:lvl1pPr>
          </a:lstStyle>
          <a:p>
            <a:r>
              <a:rPr lang="en-US"/>
              <a:t>Agenda</a:t>
            </a:r>
          </a:p>
        </p:txBody>
      </p:sp>
      <p:sp>
        <p:nvSpPr>
          <p:cNvPr id="9" name="Picture Placeholder 8">
            <a:extLst>
              <a:ext uri="{FF2B5EF4-FFF2-40B4-BE49-F238E27FC236}">
                <a16:creationId xmlns:a16="http://schemas.microsoft.com/office/drawing/2014/main" id="{78E3DFC7-D842-3893-7018-14A594A7EB78}"/>
              </a:ext>
            </a:extLst>
          </p:cNvPr>
          <p:cNvSpPr>
            <a:spLocks noGrp="1"/>
          </p:cNvSpPr>
          <p:nvPr>
            <p:ph type="pic" sz="quarter" idx="13"/>
          </p:nvPr>
        </p:nvSpPr>
        <p:spPr>
          <a:xfrm>
            <a:off x="8153400" y="0"/>
            <a:ext cx="4038600" cy="6858000"/>
          </a:xfrm>
          <a:solidFill>
            <a:schemeClr val="bg1">
              <a:lumMod val="85000"/>
            </a:schemeClr>
          </a:solidFill>
        </p:spPr>
        <p:txBody>
          <a:bodyPr anchor="ctr" anchorCtr="0"/>
          <a:lstStyle>
            <a:lvl1pPr marL="0" indent="0" algn="ctr">
              <a:buNone/>
              <a:defRPr/>
            </a:lvl1pPr>
          </a:lstStyle>
          <a:p>
            <a:endParaRPr lang="en-US"/>
          </a:p>
        </p:txBody>
      </p:sp>
      <p:sp>
        <p:nvSpPr>
          <p:cNvPr id="46" name="Freeform 45">
            <a:extLst>
              <a:ext uri="{FF2B5EF4-FFF2-40B4-BE49-F238E27FC236}">
                <a16:creationId xmlns:a16="http://schemas.microsoft.com/office/drawing/2014/main" id="{67C5E6B9-147B-8D02-CD43-6531713BA065}"/>
              </a:ext>
              <a:ext uri="{C183D7F6-B498-43B3-948B-1728B52AA6E4}">
                <adec:decorative xmlns:adec="http://schemas.microsoft.com/office/drawing/2017/decorative" val="1"/>
              </a:ext>
            </a:extLst>
          </p:cNvPr>
          <p:cNvSpPr/>
          <p:nvPr userDrawn="1"/>
        </p:nvSpPr>
        <p:spPr>
          <a:xfrm>
            <a:off x="588264" y="0"/>
            <a:ext cx="6976872" cy="6858000"/>
          </a:xfrm>
          <a:custGeom>
            <a:avLst/>
            <a:gdLst>
              <a:gd name="connsiteX0" fmla="*/ 0 w 6976872"/>
              <a:gd name="connsiteY0" fmla="*/ 6597395 h 6858000"/>
              <a:gd name="connsiteX1" fmla="*/ 519887 w 6976872"/>
              <a:gd name="connsiteY1" fmla="*/ 6597395 h 6858000"/>
              <a:gd name="connsiteX2" fmla="*/ 519887 w 6976872"/>
              <a:gd name="connsiteY2" fmla="*/ 6598049 h 6858000"/>
              <a:gd name="connsiteX3" fmla="*/ 6976872 w 6976872"/>
              <a:gd name="connsiteY3" fmla="*/ 6598049 h 6858000"/>
              <a:gd name="connsiteX4" fmla="*/ 6976872 w 6976872"/>
              <a:gd name="connsiteY4" fmla="*/ 6858000 h 6858000"/>
              <a:gd name="connsiteX5" fmla="*/ 0 w 6976872"/>
              <a:gd name="connsiteY5" fmla="*/ 6858000 h 6858000"/>
              <a:gd name="connsiteX6" fmla="*/ 0 w 6976872"/>
              <a:gd name="connsiteY6" fmla="*/ 0 h 6858000"/>
              <a:gd name="connsiteX7" fmla="*/ 6976872 w 6976872"/>
              <a:gd name="connsiteY7" fmla="*/ 0 h 6858000"/>
              <a:gd name="connsiteX8" fmla="*/ 6976872 w 6976872"/>
              <a:gd name="connsiteY8" fmla="*/ 261257 h 6858000"/>
              <a:gd name="connsiteX9" fmla="*/ 519887 w 6976872"/>
              <a:gd name="connsiteY9" fmla="*/ 261257 h 6858000"/>
              <a:gd name="connsiteX10" fmla="*/ 519887 w 6976872"/>
              <a:gd name="connsiteY10" fmla="*/ 516834 h 6858000"/>
              <a:gd name="connsiteX11" fmla="*/ 0 w 6976872"/>
              <a:gd name="connsiteY11" fmla="*/ 516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76872" h="6858000">
                <a:moveTo>
                  <a:pt x="0" y="6597395"/>
                </a:moveTo>
                <a:lnTo>
                  <a:pt x="519887" y="6597395"/>
                </a:lnTo>
                <a:lnTo>
                  <a:pt x="519887" y="6598049"/>
                </a:lnTo>
                <a:lnTo>
                  <a:pt x="6976872" y="6598049"/>
                </a:lnTo>
                <a:lnTo>
                  <a:pt x="6976872" y="6858000"/>
                </a:lnTo>
                <a:lnTo>
                  <a:pt x="0" y="6858000"/>
                </a:lnTo>
                <a:close/>
                <a:moveTo>
                  <a:pt x="0" y="0"/>
                </a:moveTo>
                <a:lnTo>
                  <a:pt x="6976872" y="0"/>
                </a:lnTo>
                <a:lnTo>
                  <a:pt x="6976872" y="261257"/>
                </a:lnTo>
                <a:lnTo>
                  <a:pt x="519887" y="261257"/>
                </a:lnTo>
                <a:lnTo>
                  <a:pt x="519887" y="516834"/>
                </a:lnTo>
                <a:lnTo>
                  <a:pt x="0" y="516834"/>
                </a:lnTo>
                <a:close/>
              </a:path>
            </a:pathLst>
          </a:cu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a:p>
        </p:txBody>
      </p:sp>
      <p:cxnSp>
        <p:nvCxnSpPr>
          <p:cNvPr id="48" name="Straight Connector 47">
            <a:extLst>
              <a:ext uri="{FF2B5EF4-FFF2-40B4-BE49-F238E27FC236}">
                <a16:creationId xmlns:a16="http://schemas.microsoft.com/office/drawing/2014/main" id="{7F283AAB-784F-F919-F4BA-BEC81B8C448E}"/>
              </a:ext>
              <a:ext uri="{C183D7F6-B498-43B3-948B-1728B52AA6E4}">
                <adec:decorative xmlns:adec="http://schemas.microsoft.com/office/drawing/2017/decorative" val="1"/>
              </a:ext>
            </a:extLst>
          </p:cNvPr>
          <p:cNvCxnSpPr>
            <a:cxnSpLocks/>
          </p:cNvCxnSpPr>
          <p:nvPr userDrawn="1"/>
        </p:nvCxnSpPr>
        <p:spPr>
          <a:xfrm>
            <a:off x="588264" y="805070"/>
            <a:ext cx="6976872"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197D948C-94A4-F15E-F38D-30F67B0AF948}"/>
              </a:ext>
            </a:extLst>
          </p:cNvPr>
          <p:cNvSpPr>
            <a:spLocks noGrp="1"/>
          </p:cNvSpPr>
          <p:nvPr>
            <p:ph sz="quarter" idx="14" hasCustomPrompt="1"/>
          </p:nvPr>
        </p:nvSpPr>
        <p:spPr>
          <a:xfrm>
            <a:off x="698643" y="2092992"/>
            <a:ext cx="1262504" cy="354659"/>
          </a:xfrm>
        </p:spPr>
        <p:txBody>
          <a:bodyPr>
            <a:normAutofit/>
          </a:bodyPr>
          <a:lstStyle>
            <a:lvl1pPr marL="0" indent="0">
              <a:buNone/>
              <a:defRPr sz="2400" b="1" i="0">
                <a:latin typeface="ITC Franklin Gothic Std Bk Cd" panose="020B0506030503020204" pitchFamily="34" charset="77"/>
              </a:defRPr>
            </a:lvl1pPr>
          </a:lstStyle>
          <a:p>
            <a:pPr lvl="0"/>
            <a:r>
              <a:rPr lang="en-US"/>
              <a:t>Item One</a:t>
            </a:r>
          </a:p>
        </p:txBody>
      </p:sp>
      <p:sp>
        <p:nvSpPr>
          <p:cNvPr id="18" name="Content Placeholder 16">
            <a:extLst>
              <a:ext uri="{FF2B5EF4-FFF2-40B4-BE49-F238E27FC236}">
                <a16:creationId xmlns:a16="http://schemas.microsoft.com/office/drawing/2014/main" id="{FBE87790-2FB2-A41D-7E04-9424C0AFC48D}"/>
              </a:ext>
            </a:extLst>
          </p:cNvPr>
          <p:cNvSpPr>
            <a:spLocks noGrp="1"/>
          </p:cNvSpPr>
          <p:nvPr>
            <p:ph sz="quarter" idx="15" hasCustomPrompt="1"/>
          </p:nvPr>
        </p:nvSpPr>
        <p:spPr>
          <a:xfrm>
            <a:off x="698643" y="2613396"/>
            <a:ext cx="1262504" cy="354659"/>
          </a:xfrm>
        </p:spPr>
        <p:txBody>
          <a:bodyPr>
            <a:normAutofit/>
          </a:bodyPr>
          <a:lstStyle>
            <a:lvl1pPr marL="0" indent="0">
              <a:buNone/>
              <a:defRPr sz="2400" b="1" i="0">
                <a:latin typeface="ITC Franklin Gothic Std Bk Cd" panose="020B0506030503020204" pitchFamily="34" charset="77"/>
              </a:defRPr>
            </a:lvl1pPr>
          </a:lstStyle>
          <a:p>
            <a:pPr lvl="0"/>
            <a:r>
              <a:rPr lang="en-US"/>
              <a:t>Item Two</a:t>
            </a:r>
          </a:p>
        </p:txBody>
      </p:sp>
      <p:sp>
        <p:nvSpPr>
          <p:cNvPr id="19" name="Content Placeholder 16">
            <a:extLst>
              <a:ext uri="{FF2B5EF4-FFF2-40B4-BE49-F238E27FC236}">
                <a16:creationId xmlns:a16="http://schemas.microsoft.com/office/drawing/2014/main" id="{B2AC39A0-3C96-1E04-4E3A-C5DA55F151B6}"/>
              </a:ext>
            </a:extLst>
          </p:cNvPr>
          <p:cNvSpPr>
            <a:spLocks noGrp="1"/>
          </p:cNvSpPr>
          <p:nvPr>
            <p:ph sz="quarter" idx="16" hasCustomPrompt="1"/>
          </p:nvPr>
        </p:nvSpPr>
        <p:spPr>
          <a:xfrm>
            <a:off x="698643" y="3133800"/>
            <a:ext cx="1563294" cy="354659"/>
          </a:xfrm>
        </p:spPr>
        <p:txBody>
          <a:bodyPr>
            <a:normAutofit/>
          </a:bodyPr>
          <a:lstStyle>
            <a:lvl1pPr marL="0" indent="0">
              <a:buNone/>
              <a:defRPr sz="2400" b="1" i="0">
                <a:latin typeface="ITC Franklin Gothic Std Bk Cd" panose="020B0506030503020204" pitchFamily="34" charset="77"/>
              </a:defRPr>
            </a:lvl1pPr>
          </a:lstStyle>
          <a:p>
            <a:pPr lvl="0"/>
            <a:r>
              <a:rPr lang="en-US"/>
              <a:t>Item Three</a:t>
            </a:r>
          </a:p>
        </p:txBody>
      </p:sp>
      <p:sp>
        <p:nvSpPr>
          <p:cNvPr id="20" name="Content Placeholder 16">
            <a:extLst>
              <a:ext uri="{FF2B5EF4-FFF2-40B4-BE49-F238E27FC236}">
                <a16:creationId xmlns:a16="http://schemas.microsoft.com/office/drawing/2014/main" id="{0256211A-C1A3-0BCD-779C-9A84EA541F7E}"/>
              </a:ext>
            </a:extLst>
          </p:cNvPr>
          <p:cNvSpPr>
            <a:spLocks noGrp="1"/>
          </p:cNvSpPr>
          <p:nvPr>
            <p:ph sz="quarter" idx="17" hasCustomPrompt="1"/>
          </p:nvPr>
        </p:nvSpPr>
        <p:spPr>
          <a:xfrm>
            <a:off x="698643" y="3654204"/>
            <a:ext cx="1563294" cy="354659"/>
          </a:xfrm>
        </p:spPr>
        <p:txBody>
          <a:bodyPr>
            <a:normAutofit/>
          </a:bodyPr>
          <a:lstStyle>
            <a:lvl1pPr marL="0" indent="0">
              <a:buNone/>
              <a:defRPr sz="2400" b="1" i="0">
                <a:latin typeface="ITC Franklin Gothic Std Bk Cd" panose="020B0506030503020204" pitchFamily="34" charset="77"/>
              </a:defRPr>
            </a:lvl1pPr>
          </a:lstStyle>
          <a:p>
            <a:pPr lvl="0"/>
            <a:r>
              <a:rPr lang="en-US"/>
              <a:t>Item Four</a:t>
            </a:r>
          </a:p>
        </p:txBody>
      </p:sp>
      <p:sp>
        <p:nvSpPr>
          <p:cNvPr id="21" name="Content Placeholder 16">
            <a:extLst>
              <a:ext uri="{FF2B5EF4-FFF2-40B4-BE49-F238E27FC236}">
                <a16:creationId xmlns:a16="http://schemas.microsoft.com/office/drawing/2014/main" id="{A6D9FEFC-2249-9465-9281-8B63BC76695F}"/>
              </a:ext>
            </a:extLst>
          </p:cNvPr>
          <p:cNvSpPr>
            <a:spLocks noGrp="1"/>
          </p:cNvSpPr>
          <p:nvPr>
            <p:ph sz="quarter" idx="18" hasCustomPrompt="1"/>
          </p:nvPr>
        </p:nvSpPr>
        <p:spPr>
          <a:xfrm>
            <a:off x="698643" y="4174608"/>
            <a:ext cx="1563294" cy="354659"/>
          </a:xfrm>
        </p:spPr>
        <p:txBody>
          <a:bodyPr>
            <a:normAutofit/>
          </a:bodyPr>
          <a:lstStyle>
            <a:lvl1pPr marL="0" indent="0">
              <a:buNone/>
              <a:defRPr sz="2400" b="1" i="0">
                <a:latin typeface="ITC Franklin Gothic Std Bk Cd" panose="020B0506030503020204" pitchFamily="34" charset="77"/>
              </a:defRPr>
            </a:lvl1pPr>
          </a:lstStyle>
          <a:p>
            <a:pPr lvl="0"/>
            <a:r>
              <a:rPr lang="en-US"/>
              <a:t>Item Five</a:t>
            </a:r>
          </a:p>
        </p:txBody>
      </p:sp>
      <p:sp>
        <p:nvSpPr>
          <p:cNvPr id="22" name="Content Placeholder 16">
            <a:extLst>
              <a:ext uri="{FF2B5EF4-FFF2-40B4-BE49-F238E27FC236}">
                <a16:creationId xmlns:a16="http://schemas.microsoft.com/office/drawing/2014/main" id="{DC5BABA1-EC7E-09C3-62A6-8EBAE01A3F59}"/>
              </a:ext>
            </a:extLst>
          </p:cNvPr>
          <p:cNvSpPr>
            <a:spLocks noGrp="1"/>
          </p:cNvSpPr>
          <p:nvPr>
            <p:ph sz="quarter" idx="19" hasCustomPrompt="1"/>
          </p:nvPr>
        </p:nvSpPr>
        <p:spPr>
          <a:xfrm>
            <a:off x="698643" y="4695013"/>
            <a:ext cx="1563294" cy="354659"/>
          </a:xfrm>
        </p:spPr>
        <p:txBody>
          <a:bodyPr>
            <a:normAutofit/>
          </a:bodyPr>
          <a:lstStyle>
            <a:lvl1pPr marL="0" indent="0">
              <a:buNone/>
              <a:defRPr sz="2400" b="1" i="0">
                <a:latin typeface="ITC Franklin Gothic Std Bk Cd" panose="020B0506030503020204" pitchFamily="34" charset="77"/>
              </a:defRPr>
            </a:lvl1pPr>
          </a:lstStyle>
          <a:p>
            <a:pPr lvl="0"/>
            <a:r>
              <a:rPr lang="en-US"/>
              <a:t>Item Six</a:t>
            </a:r>
          </a:p>
        </p:txBody>
      </p:sp>
      <p:sp>
        <p:nvSpPr>
          <p:cNvPr id="23" name="Content Placeholder 16">
            <a:extLst>
              <a:ext uri="{FF2B5EF4-FFF2-40B4-BE49-F238E27FC236}">
                <a16:creationId xmlns:a16="http://schemas.microsoft.com/office/drawing/2014/main" id="{8258254E-349F-221A-8117-B8B92E2F3B32}"/>
              </a:ext>
            </a:extLst>
          </p:cNvPr>
          <p:cNvSpPr>
            <a:spLocks noGrp="1"/>
          </p:cNvSpPr>
          <p:nvPr>
            <p:ph sz="quarter" idx="20" hasCustomPrompt="1"/>
          </p:nvPr>
        </p:nvSpPr>
        <p:spPr>
          <a:xfrm>
            <a:off x="698643" y="5215419"/>
            <a:ext cx="1563294" cy="354659"/>
          </a:xfrm>
        </p:spPr>
        <p:txBody>
          <a:bodyPr>
            <a:normAutofit/>
          </a:bodyPr>
          <a:lstStyle>
            <a:lvl1pPr marL="0" indent="0">
              <a:buNone/>
              <a:defRPr sz="2400" b="1" i="0">
                <a:latin typeface="ITC Franklin Gothic Std Bk Cd" panose="020B0506030503020204" pitchFamily="34" charset="77"/>
              </a:defRPr>
            </a:lvl1pPr>
          </a:lstStyle>
          <a:p>
            <a:pPr lvl="0"/>
            <a:r>
              <a:rPr lang="en-US"/>
              <a:t>Item Seven</a:t>
            </a:r>
          </a:p>
        </p:txBody>
      </p:sp>
    </p:spTree>
    <p:extLst>
      <p:ext uri="{BB962C8B-B14F-4D97-AF65-F5344CB8AC3E}">
        <p14:creationId xmlns:p14="http://schemas.microsoft.com/office/powerpoint/2010/main" val="2292699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Blue">
    <p:spTree>
      <p:nvGrpSpPr>
        <p:cNvPr id="1" name=""/>
        <p:cNvGrpSpPr/>
        <p:nvPr/>
      </p:nvGrpSpPr>
      <p:grpSpPr>
        <a:xfrm>
          <a:off x="0" y="0"/>
          <a:ext cx="0" cy="0"/>
          <a:chOff x="0" y="0"/>
          <a:chExt cx="0" cy="0"/>
        </a:xfrm>
      </p:grpSpPr>
      <p:sp>
        <p:nvSpPr>
          <p:cNvPr id="4" name="Blue">
            <a:extLst>
              <a:ext uri="{FF2B5EF4-FFF2-40B4-BE49-F238E27FC236}">
                <a16:creationId xmlns:a16="http://schemas.microsoft.com/office/drawing/2014/main" id="{66C76506-F5AF-0E1C-1CAC-B084FBD84FE3}"/>
              </a:ext>
              <a:ext uri="{C183D7F6-B498-43B3-948B-1728B52AA6E4}">
                <adec:decorative xmlns:adec="http://schemas.microsoft.com/office/drawing/2017/decorative" val="1"/>
              </a:ext>
            </a:extLst>
          </p:cNvPr>
          <p:cNvSpPr/>
          <p:nvPr userDrawn="1"/>
        </p:nvSpPr>
        <p:spPr>
          <a:xfrm>
            <a:off x="0" y="0"/>
            <a:ext cx="8153400" cy="6858000"/>
          </a:xfrm>
          <a:prstGeom prst="rect">
            <a:avLst/>
          </a:pr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698643" y="1370148"/>
            <a:ext cx="6676941" cy="450657"/>
          </a:xfrm>
        </p:spPr>
        <p:txBody>
          <a:bodyPr wrap="none" lIns="0" tIns="0" rIns="0" bIns="0">
            <a:noAutofit/>
          </a:bodyPr>
          <a:lstStyle>
            <a:lvl1pPr>
              <a:defRPr sz="3600" b="1" i="0" cap="all" baseline="0">
                <a:solidFill>
                  <a:schemeClr val="bg1"/>
                </a:solidFill>
                <a:latin typeface="ITC Franklin Gothic Std Bk Cd" panose="020B0506030503020204" pitchFamily="34" charset="0"/>
              </a:defRPr>
            </a:lvl1pPr>
          </a:lstStyle>
          <a:p>
            <a:r>
              <a:rPr lang="en-US"/>
              <a:t>AGENDA</a:t>
            </a:r>
          </a:p>
        </p:txBody>
      </p:sp>
      <p:sp>
        <p:nvSpPr>
          <p:cNvPr id="9" name="Picture Placeholder 8">
            <a:extLst>
              <a:ext uri="{FF2B5EF4-FFF2-40B4-BE49-F238E27FC236}">
                <a16:creationId xmlns:a16="http://schemas.microsoft.com/office/drawing/2014/main" id="{78E3DFC7-D842-3893-7018-14A594A7EB78}"/>
              </a:ext>
            </a:extLst>
          </p:cNvPr>
          <p:cNvSpPr>
            <a:spLocks noGrp="1"/>
          </p:cNvSpPr>
          <p:nvPr>
            <p:ph type="pic" sz="quarter" idx="13"/>
          </p:nvPr>
        </p:nvSpPr>
        <p:spPr>
          <a:xfrm>
            <a:off x="8153400" y="1"/>
            <a:ext cx="4038600" cy="6858000"/>
          </a:xfrm>
          <a:solidFill>
            <a:schemeClr val="bg1">
              <a:lumMod val="85000"/>
            </a:schemeClr>
          </a:solidFill>
        </p:spPr>
        <p:txBody>
          <a:bodyPr anchor="ctr" anchorCtr="0"/>
          <a:lstStyle>
            <a:lvl1pPr marL="0" indent="0" algn="ctr">
              <a:buNone/>
              <a:defRPr/>
            </a:lvl1pPr>
          </a:lstStyle>
          <a:p>
            <a:endParaRPr lang="en-US"/>
          </a:p>
        </p:txBody>
      </p:sp>
      <p:cxnSp>
        <p:nvCxnSpPr>
          <p:cNvPr id="48" name="Straight Connector 47">
            <a:extLst>
              <a:ext uri="{FF2B5EF4-FFF2-40B4-BE49-F238E27FC236}">
                <a16:creationId xmlns:a16="http://schemas.microsoft.com/office/drawing/2014/main" id="{7F283AAB-784F-F919-F4BA-BEC81B8C448E}"/>
              </a:ext>
              <a:ext uri="{C183D7F6-B498-43B3-948B-1728B52AA6E4}">
                <adec:decorative xmlns:adec="http://schemas.microsoft.com/office/drawing/2017/decorative" val="1"/>
              </a:ext>
            </a:extLst>
          </p:cNvPr>
          <p:cNvCxnSpPr>
            <a:cxnSpLocks/>
          </p:cNvCxnSpPr>
          <p:nvPr userDrawn="1"/>
        </p:nvCxnSpPr>
        <p:spPr>
          <a:xfrm>
            <a:off x="588264" y="805070"/>
            <a:ext cx="6976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Freeform 45">
            <a:extLst>
              <a:ext uri="{FF2B5EF4-FFF2-40B4-BE49-F238E27FC236}">
                <a16:creationId xmlns:a16="http://schemas.microsoft.com/office/drawing/2014/main" id="{67C5E6B9-147B-8D02-CD43-6531713BA065}"/>
              </a:ext>
              <a:ext uri="{C183D7F6-B498-43B3-948B-1728B52AA6E4}">
                <adec:decorative xmlns:adec="http://schemas.microsoft.com/office/drawing/2017/decorative" val="1"/>
              </a:ext>
            </a:extLst>
          </p:cNvPr>
          <p:cNvSpPr/>
          <p:nvPr userDrawn="1"/>
        </p:nvSpPr>
        <p:spPr>
          <a:xfrm>
            <a:off x="588264" y="0"/>
            <a:ext cx="6976872" cy="6858000"/>
          </a:xfrm>
          <a:custGeom>
            <a:avLst/>
            <a:gdLst>
              <a:gd name="connsiteX0" fmla="*/ 0 w 6976872"/>
              <a:gd name="connsiteY0" fmla="*/ 6597395 h 6858000"/>
              <a:gd name="connsiteX1" fmla="*/ 519887 w 6976872"/>
              <a:gd name="connsiteY1" fmla="*/ 6597395 h 6858000"/>
              <a:gd name="connsiteX2" fmla="*/ 519887 w 6976872"/>
              <a:gd name="connsiteY2" fmla="*/ 6598049 h 6858000"/>
              <a:gd name="connsiteX3" fmla="*/ 6976872 w 6976872"/>
              <a:gd name="connsiteY3" fmla="*/ 6598049 h 6858000"/>
              <a:gd name="connsiteX4" fmla="*/ 6976872 w 6976872"/>
              <a:gd name="connsiteY4" fmla="*/ 6858000 h 6858000"/>
              <a:gd name="connsiteX5" fmla="*/ 0 w 6976872"/>
              <a:gd name="connsiteY5" fmla="*/ 6858000 h 6858000"/>
              <a:gd name="connsiteX6" fmla="*/ 0 w 6976872"/>
              <a:gd name="connsiteY6" fmla="*/ 0 h 6858000"/>
              <a:gd name="connsiteX7" fmla="*/ 6976872 w 6976872"/>
              <a:gd name="connsiteY7" fmla="*/ 0 h 6858000"/>
              <a:gd name="connsiteX8" fmla="*/ 6976872 w 6976872"/>
              <a:gd name="connsiteY8" fmla="*/ 261257 h 6858000"/>
              <a:gd name="connsiteX9" fmla="*/ 519887 w 6976872"/>
              <a:gd name="connsiteY9" fmla="*/ 261257 h 6858000"/>
              <a:gd name="connsiteX10" fmla="*/ 519887 w 6976872"/>
              <a:gd name="connsiteY10" fmla="*/ 516834 h 6858000"/>
              <a:gd name="connsiteX11" fmla="*/ 0 w 6976872"/>
              <a:gd name="connsiteY11" fmla="*/ 516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76872" h="6858000">
                <a:moveTo>
                  <a:pt x="0" y="6597395"/>
                </a:moveTo>
                <a:lnTo>
                  <a:pt x="519887" y="6597395"/>
                </a:lnTo>
                <a:lnTo>
                  <a:pt x="519887" y="6598049"/>
                </a:lnTo>
                <a:lnTo>
                  <a:pt x="6976872" y="6598049"/>
                </a:lnTo>
                <a:lnTo>
                  <a:pt x="6976872" y="6858000"/>
                </a:lnTo>
                <a:lnTo>
                  <a:pt x="0" y="6858000"/>
                </a:lnTo>
                <a:close/>
                <a:moveTo>
                  <a:pt x="0" y="0"/>
                </a:moveTo>
                <a:lnTo>
                  <a:pt x="6976872" y="0"/>
                </a:lnTo>
                <a:lnTo>
                  <a:pt x="6976872" y="261257"/>
                </a:lnTo>
                <a:lnTo>
                  <a:pt x="519887" y="261257"/>
                </a:lnTo>
                <a:lnTo>
                  <a:pt x="519887" y="516834"/>
                </a:lnTo>
                <a:lnTo>
                  <a:pt x="0" y="51683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a:p>
        </p:txBody>
      </p:sp>
      <p:sp>
        <p:nvSpPr>
          <p:cNvPr id="19" name="Content Placeholder 16">
            <a:extLst>
              <a:ext uri="{FF2B5EF4-FFF2-40B4-BE49-F238E27FC236}">
                <a16:creationId xmlns:a16="http://schemas.microsoft.com/office/drawing/2014/main" id="{FD249022-4704-BBEF-AA37-2C02044458C9}"/>
              </a:ext>
            </a:extLst>
          </p:cNvPr>
          <p:cNvSpPr>
            <a:spLocks noGrp="1"/>
          </p:cNvSpPr>
          <p:nvPr>
            <p:ph sz="quarter" idx="14" hasCustomPrompt="1"/>
          </p:nvPr>
        </p:nvSpPr>
        <p:spPr>
          <a:xfrm>
            <a:off x="698643" y="2092992"/>
            <a:ext cx="1262504" cy="354659"/>
          </a:xfrm>
        </p:spPr>
        <p:txBody>
          <a:bodyPr>
            <a:normAutofit/>
          </a:bodyPr>
          <a:lstStyle>
            <a:lvl1pPr marL="0" indent="0">
              <a:buNone/>
              <a:defRPr sz="2400" b="1" i="0">
                <a:solidFill>
                  <a:schemeClr val="bg1"/>
                </a:solidFill>
                <a:latin typeface="ITC Franklin Gothic Std Bk Cd" panose="020B0506030503020204" pitchFamily="34" charset="77"/>
              </a:defRPr>
            </a:lvl1pPr>
          </a:lstStyle>
          <a:p>
            <a:pPr lvl="0"/>
            <a:r>
              <a:rPr lang="en-US"/>
              <a:t>Item One</a:t>
            </a:r>
          </a:p>
        </p:txBody>
      </p:sp>
      <p:sp>
        <p:nvSpPr>
          <p:cNvPr id="20" name="Content Placeholder 16">
            <a:extLst>
              <a:ext uri="{FF2B5EF4-FFF2-40B4-BE49-F238E27FC236}">
                <a16:creationId xmlns:a16="http://schemas.microsoft.com/office/drawing/2014/main" id="{1C270617-9FF7-62CE-7216-DE8CF64CCDCB}"/>
              </a:ext>
            </a:extLst>
          </p:cNvPr>
          <p:cNvSpPr>
            <a:spLocks noGrp="1"/>
          </p:cNvSpPr>
          <p:nvPr>
            <p:ph sz="quarter" idx="15" hasCustomPrompt="1"/>
          </p:nvPr>
        </p:nvSpPr>
        <p:spPr>
          <a:xfrm>
            <a:off x="698643" y="2613396"/>
            <a:ext cx="1262504" cy="354659"/>
          </a:xfrm>
        </p:spPr>
        <p:txBody>
          <a:bodyPr>
            <a:normAutofit/>
          </a:bodyPr>
          <a:lstStyle>
            <a:lvl1pPr marL="0" indent="0">
              <a:buNone/>
              <a:defRPr sz="2400" b="1" i="0">
                <a:solidFill>
                  <a:schemeClr val="bg1"/>
                </a:solidFill>
                <a:latin typeface="ITC Franklin Gothic Std Bk Cd" panose="020B0506030503020204" pitchFamily="34" charset="77"/>
              </a:defRPr>
            </a:lvl1pPr>
          </a:lstStyle>
          <a:p>
            <a:pPr lvl="0"/>
            <a:r>
              <a:rPr lang="en-US"/>
              <a:t>Item Two</a:t>
            </a:r>
          </a:p>
        </p:txBody>
      </p:sp>
      <p:sp>
        <p:nvSpPr>
          <p:cNvPr id="21" name="Content Placeholder 16">
            <a:extLst>
              <a:ext uri="{FF2B5EF4-FFF2-40B4-BE49-F238E27FC236}">
                <a16:creationId xmlns:a16="http://schemas.microsoft.com/office/drawing/2014/main" id="{25FD6821-351B-8EB8-01A1-1FC0FBDE700C}"/>
              </a:ext>
            </a:extLst>
          </p:cNvPr>
          <p:cNvSpPr>
            <a:spLocks noGrp="1"/>
          </p:cNvSpPr>
          <p:nvPr>
            <p:ph sz="quarter" idx="16" hasCustomPrompt="1"/>
          </p:nvPr>
        </p:nvSpPr>
        <p:spPr>
          <a:xfrm>
            <a:off x="698643" y="3133800"/>
            <a:ext cx="1563294" cy="354659"/>
          </a:xfrm>
        </p:spPr>
        <p:txBody>
          <a:bodyPr>
            <a:normAutofit/>
          </a:bodyPr>
          <a:lstStyle>
            <a:lvl1pPr marL="0" indent="0">
              <a:buNone/>
              <a:defRPr sz="2400" b="1" i="0">
                <a:solidFill>
                  <a:schemeClr val="bg1"/>
                </a:solidFill>
                <a:latin typeface="ITC Franklin Gothic Std Bk Cd" panose="020B0506030503020204" pitchFamily="34" charset="77"/>
              </a:defRPr>
            </a:lvl1pPr>
          </a:lstStyle>
          <a:p>
            <a:pPr lvl="0"/>
            <a:r>
              <a:rPr lang="en-US"/>
              <a:t>Item Three</a:t>
            </a:r>
          </a:p>
        </p:txBody>
      </p:sp>
      <p:sp>
        <p:nvSpPr>
          <p:cNvPr id="22" name="Content Placeholder 16">
            <a:extLst>
              <a:ext uri="{FF2B5EF4-FFF2-40B4-BE49-F238E27FC236}">
                <a16:creationId xmlns:a16="http://schemas.microsoft.com/office/drawing/2014/main" id="{8CD8EE00-9558-31A2-583F-A73B0269A21A}"/>
              </a:ext>
            </a:extLst>
          </p:cNvPr>
          <p:cNvSpPr>
            <a:spLocks noGrp="1"/>
          </p:cNvSpPr>
          <p:nvPr>
            <p:ph sz="quarter" idx="17" hasCustomPrompt="1"/>
          </p:nvPr>
        </p:nvSpPr>
        <p:spPr>
          <a:xfrm>
            <a:off x="698643" y="3654204"/>
            <a:ext cx="1563294" cy="354659"/>
          </a:xfrm>
        </p:spPr>
        <p:txBody>
          <a:bodyPr>
            <a:normAutofit/>
          </a:bodyPr>
          <a:lstStyle>
            <a:lvl1pPr marL="0" indent="0">
              <a:buNone/>
              <a:defRPr sz="2400" b="1" i="0">
                <a:solidFill>
                  <a:schemeClr val="bg1"/>
                </a:solidFill>
                <a:latin typeface="ITC Franklin Gothic Std Bk Cd" panose="020B0506030503020204" pitchFamily="34" charset="77"/>
              </a:defRPr>
            </a:lvl1pPr>
          </a:lstStyle>
          <a:p>
            <a:pPr lvl="0"/>
            <a:r>
              <a:rPr lang="en-US"/>
              <a:t>Item Four</a:t>
            </a:r>
          </a:p>
        </p:txBody>
      </p:sp>
      <p:sp>
        <p:nvSpPr>
          <p:cNvPr id="23" name="Content Placeholder 16">
            <a:extLst>
              <a:ext uri="{FF2B5EF4-FFF2-40B4-BE49-F238E27FC236}">
                <a16:creationId xmlns:a16="http://schemas.microsoft.com/office/drawing/2014/main" id="{2EBDD70F-7D45-8597-B013-9CA472389A80}"/>
              </a:ext>
            </a:extLst>
          </p:cNvPr>
          <p:cNvSpPr>
            <a:spLocks noGrp="1"/>
          </p:cNvSpPr>
          <p:nvPr>
            <p:ph sz="quarter" idx="18" hasCustomPrompt="1"/>
          </p:nvPr>
        </p:nvSpPr>
        <p:spPr>
          <a:xfrm>
            <a:off x="698643" y="4174608"/>
            <a:ext cx="1563294" cy="354659"/>
          </a:xfrm>
        </p:spPr>
        <p:txBody>
          <a:bodyPr>
            <a:normAutofit/>
          </a:bodyPr>
          <a:lstStyle>
            <a:lvl1pPr marL="0" indent="0">
              <a:buNone/>
              <a:defRPr sz="2400" b="1" i="0">
                <a:solidFill>
                  <a:schemeClr val="bg1"/>
                </a:solidFill>
                <a:latin typeface="ITC Franklin Gothic Std Bk Cd" panose="020B0506030503020204" pitchFamily="34" charset="77"/>
              </a:defRPr>
            </a:lvl1pPr>
          </a:lstStyle>
          <a:p>
            <a:pPr lvl="0"/>
            <a:r>
              <a:rPr lang="en-US"/>
              <a:t>Item Five</a:t>
            </a:r>
          </a:p>
        </p:txBody>
      </p:sp>
      <p:sp>
        <p:nvSpPr>
          <p:cNvPr id="24" name="Content Placeholder 16">
            <a:extLst>
              <a:ext uri="{FF2B5EF4-FFF2-40B4-BE49-F238E27FC236}">
                <a16:creationId xmlns:a16="http://schemas.microsoft.com/office/drawing/2014/main" id="{FEBA5DA7-7930-C9D9-57F5-B7C5B5BEA5BB}"/>
              </a:ext>
            </a:extLst>
          </p:cNvPr>
          <p:cNvSpPr>
            <a:spLocks noGrp="1"/>
          </p:cNvSpPr>
          <p:nvPr>
            <p:ph sz="quarter" idx="19" hasCustomPrompt="1"/>
          </p:nvPr>
        </p:nvSpPr>
        <p:spPr>
          <a:xfrm>
            <a:off x="698643" y="4695013"/>
            <a:ext cx="1563294" cy="354659"/>
          </a:xfrm>
        </p:spPr>
        <p:txBody>
          <a:bodyPr>
            <a:normAutofit/>
          </a:bodyPr>
          <a:lstStyle>
            <a:lvl1pPr marL="0" indent="0">
              <a:buNone/>
              <a:defRPr sz="2400" b="1" i="0">
                <a:solidFill>
                  <a:schemeClr val="bg1"/>
                </a:solidFill>
                <a:latin typeface="ITC Franklin Gothic Std Bk Cd" panose="020B0506030503020204" pitchFamily="34" charset="77"/>
              </a:defRPr>
            </a:lvl1pPr>
          </a:lstStyle>
          <a:p>
            <a:pPr lvl="0"/>
            <a:r>
              <a:rPr lang="en-US"/>
              <a:t>Item Six</a:t>
            </a:r>
          </a:p>
        </p:txBody>
      </p:sp>
      <p:sp>
        <p:nvSpPr>
          <p:cNvPr id="25" name="Content Placeholder 16">
            <a:extLst>
              <a:ext uri="{FF2B5EF4-FFF2-40B4-BE49-F238E27FC236}">
                <a16:creationId xmlns:a16="http://schemas.microsoft.com/office/drawing/2014/main" id="{AB1A3D6D-DE15-BF74-7796-56D970EAD11A}"/>
              </a:ext>
            </a:extLst>
          </p:cNvPr>
          <p:cNvSpPr>
            <a:spLocks noGrp="1"/>
          </p:cNvSpPr>
          <p:nvPr>
            <p:ph sz="quarter" idx="20" hasCustomPrompt="1"/>
          </p:nvPr>
        </p:nvSpPr>
        <p:spPr>
          <a:xfrm>
            <a:off x="698643" y="5215419"/>
            <a:ext cx="1563294" cy="354659"/>
          </a:xfrm>
        </p:spPr>
        <p:txBody>
          <a:bodyPr>
            <a:normAutofit/>
          </a:bodyPr>
          <a:lstStyle>
            <a:lvl1pPr marL="0" indent="0">
              <a:buNone/>
              <a:defRPr sz="2400" b="1" i="0">
                <a:solidFill>
                  <a:schemeClr val="bg1"/>
                </a:solidFill>
                <a:latin typeface="ITC Franklin Gothic Std Bk Cd" panose="020B0506030503020204" pitchFamily="34" charset="77"/>
              </a:defRPr>
            </a:lvl1pPr>
          </a:lstStyle>
          <a:p>
            <a:pPr lvl="0"/>
            <a:r>
              <a:rPr lang="en-US"/>
              <a:t>Item Seven</a:t>
            </a:r>
          </a:p>
        </p:txBody>
      </p:sp>
    </p:spTree>
    <p:extLst>
      <p:ext uri="{BB962C8B-B14F-4D97-AF65-F5344CB8AC3E}">
        <p14:creationId xmlns:p14="http://schemas.microsoft.com/office/powerpoint/2010/main" val="23724773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2-col: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1088135" y="991817"/>
            <a:ext cx="9964179" cy="1431664"/>
          </a:xfrm>
        </p:spPr>
        <p:txBody>
          <a:bodyPr lIns="0" tIns="0" rIns="0" bIns="0" anchor="b" anchorCtr="0">
            <a:normAutofit/>
          </a:bodyPr>
          <a:lstStyle>
            <a:lvl1pPr>
              <a:lnSpc>
                <a:spcPct val="70000"/>
              </a:lnSpc>
              <a:defRPr sz="6200" b="0" i="0">
                <a:solidFill>
                  <a:srgbClr val="232D4B"/>
                </a:solidFill>
                <a:latin typeface="ITC Franklin Gothic Std Med" panose="020B0504030503020204" pitchFamily="34" charset="0"/>
              </a:defRPr>
            </a:lvl1pPr>
          </a:lstStyle>
          <a:p>
            <a:r>
              <a:rPr lang="en-US"/>
              <a:t>Click to Edit Master Title Style</a:t>
            </a:r>
          </a:p>
        </p:txBody>
      </p:sp>
      <p:sp>
        <p:nvSpPr>
          <p:cNvPr id="32" name="Subtitle">
            <a:extLst>
              <a:ext uri="{FF2B5EF4-FFF2-40B4-BE49-F238E27FC236}">
                <a16:creationId xmlns:a16="http://schemas.microsoft.com/office/drawing/2014/main" id="{6B8A91E7-A2E6-22D6-A3E7-735426C2AD56}"/>
              </a:ext>
            </a:extLst>
          </p:cNvPr>
          <p:cNvSpPr>
            <a:spLocks noGrp="1"/>
          </p:cNvSpPr>
          <p:nvPr>
            <p:ph idx="10"/>
          </p:nvPr>
        </p:nvSpPr>
        <p:spPr>
          <a:xfrm>
            <a:off x="1088135" y="2621517"/>
            <a:ext cx="9964179" cy="843082"/>
          </a:xfrm>
        </p:spPr>
        <p:txBody>
          <a:bodyPr lIns="0" tIns="0" rIns="0" bIns="0">
            <a:noAutofit/>
          </a:bodyPr>
          <a:lstStyle>
            <a:lvl1pPr marL="0" indent="0">
              <a:buNone/>
              <a:defRPr sz="2800" b="0" i="0">
                <a:latin typeface="ITC Franklin Gothic Std Bk Cd" panose="020B0506030503020204" pitchFamily="34" charset="0"/>
              </a:defRPr>
            </a:lvl1pPr>
            <a:lvl2pPr marL="457200" indent="0">
              <a:buNone/>
              <a:defRPr sz="2800" b="0" i="0">
                <a:latin typeface="ITC Franklin Gothic Std Bk Cd" panose="020B0506030503020204" pitchFamily="34" charset="0"/>
              </a:defRPr>
            </a:lvl2pPr>
            <a:lvl3pPr marL="914400" indent="0">
              <a:buNone/>
              <a:defRPr sz="2800" b="0" i="0">
                <a:latin typeface="ITC Franklin Gothic Std Bk Cd" panose="020B0506030503020204" pitchFamily="34" charset="0"/>
              </a:defRPr>
            </a:lvl3pPr>
            <a:lvl4pPr marL="1371600" indent="0">
              <a:buNone/>
              <a:defRPr sz="2800" b="0" i="0">
                <a:latin typeface="ITC Franklin Gothic Std Bk Cd" panose="020B0506030503020204" pitchFamily="34" charset="0"/>
              </a:defRPr>
            </a:lvl4pPr>
            <a:lvl5pPr marL="1828800" indent="0">
              <a:buNone/>
              <a:defRPr sz="2800" b="0" i="0">
                <a:latin typeface="ITC Franklin Gothic Std Bk Cd" panose="020B0506030503020204" pitchFamily="34" charset="0"/>
              </a:defRPr>
            </a:lvl5pPr>
          </a:lstStyle>
          <a:p>
            <a:pPr lvl="0"/>
            <a:r>
              <a:rPr lang="en-US"/>
              <a:t>Click to edit Master text styles</a:t>
            </a:r>
          </a:p>
        </p:txBody>
      </p:sp>
      <p:sp>
        <p:nvSpPr>
          <p:cNvPr id="3" name="Text">
            <a:extLst>
              <a:ext uri="{FF2B5EF4-FFF2-40B4-BE49-F238E27FC236}">
                <a16:creationId xmlns:a16="http://schemas.microsoft.com/office/drawing/2014/main" id="{B657395E-B869-B376-85BF-B740DC946481}"/>
              </a:ext>
            </a:extLst>
          </p:cNvPr>
          <p:cNvSpPr>
            <a:spLocks noGrp="1"/>
          </p:cNvSpPr>
          <p:nvPr>
            <p:ph idx="1"/>
          </p:nvPr>
        </p:nvSpPr>
        <p:spPr>
          <a:xfrm>
            <a:off x="1088135" y="4145637"/>
            <a:ext cx="9964179" cy="2031326"/>
          </a:xfrm>
        </p:spPr>
        <p:txBody>
          <a:bodyPr lIns="0" tIns="0" rIns="0" bIns="0" numCol="2" spcCol="320040">
            <a:noAutofit/>
          </a:bodyPr>
          <a:lstStyle>
            <a:lvl1pPr marL="0" indent="0">
              <a:lnSpc>
                <a:spcPct val="100000"/>
              </a:lnSpc>
              <a:spcBef>
                <a:spcPts val="500"/>
              </a:spcBef>
              <a:buNone/>
              <a:defRPr sz="1800" b="0" i="0" baseline="0">
                <a:latin typeface="ITC Franklin Gothic Std Book" panose="020B0504030503020204"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cxnSp>
        <p:nvCxnSpPr>
          <p:cNvPr id="21" name="Straight Connector 20">
            <a:extLst>
              <a:ext uri="{FF2B5EF4-FFF2-40B4-BE49-F238E27FC236}">
                <a16:creationId xmlns:a16="http://schemas.microsoft.com/office/drawing/2014/main" id="{B4CC83D9-E98A-9C4F-19C7-4DC161745452}"/>
              </a:ext>
              <a:ext uri="{C183D7F6-B498-43B3-948B-1728B52AA6E4}">
                <adec:decorative xmlns:adec="http://schemas.microsoft.com/office/drawing/2017/decorative" val="1"/>
              </a:ext>
            </a:extLst>
          </p:cNvPr>
          <p:cNvCxnSpPr>
            <a:cxnSpLocks/>
          </p:cNvCxnSpPr>
          <p:nvPr userDrawn="1"/>
        </p:nvCxnSpPr>
        <p:spPr>
          <a:xfrm>
            <a:off x="588264" y="805070"/>
            <a:ext cx="11015471"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B3E55C-710C-D0C1-1929-F3549470643F}"/>
              </a:ext>
              <a:ext uri="{C183D7F6-B498-43B3-948B-1728B52AA6E4}">
                <adec:decorative xmlns:adec="http://schemas.microsoft.com/office/drawing/2017/decorative" val="1"/>
              </a:ext>
            </a:extLst>
          </p:cNvPr>
          <p:cNvCxnSpPr>
            <a:cxnSpLocks/>
          </p:cNvCxnSpPr>
          <p:nvPr userDrawn="1"/>
        </p:nvCxnSpPr>
        <p:spPr>
          <a:xfrm>
            <a:off x="1088135" y="3756619"/>
            <a:ext cx="9844908"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sp>
        <p:nvSpPr>
          <p:cNvPr id="20" name="Freeform 19">
            <a:extLst>
              <a:ext uri="{FF2B5EF4-FFF2-40B4-BE49-F238E27FC236}">
                <a16:creationId xmlns:a16="http://schemas.microsoft.com/office/drawing/2014/main" id="{5253F629-33BD-6E78-7552-CE3CE1F50D3B}"/>
              </a:ext>
              <a:ext uri="{C183D7F6-B498-43B3-948B-1728B52AA6E4}">
                <adec:decorative xmlns:adec="http://schemas.microsoft.com/office/drawing/2017/decorative" val="1"/>
              </a:ext>
            </a:extLst>
          </p:cNvPr>
          <p:cNvSpPr/>
          <p:nvPr userDrawn="1"/>
        </p:nvSpPr>
        <p:spPr>
          <a:xfrm flipH="1">
            <a:off x="588264" y="0"/>
            <a:ext cx="11015471" cy="6858000"/>
          </a:xfrm>
          <a:custGeom>
            <a:avLst/>
            <a:gdLst>
              <a:gd name="connsiteX0" fmla="*/ 11015471 w 11015471"/>
              <a:gd name="connsiteY0" fmla="*/ 6597395 h 6858000"/>
              <a:gd name="connsiteX1" fmla="*/ 10495584 w 11015471"/>
              <a:gd name="connsiteY1" fmla="*/ 6597395 h 6858000"/>
              <a:gd name="connsiteX2" fmla="*/ 10495584 w 11015471"/>
              <a:gd name="connsiteY2" fmla="*/ 6598049 h 6858000"/>
              <a:gd name="connsiteX3" fmla="*/ 4120377 w 11015471"/>
              <a:gd name="connsiteY3" fmla="*/ 6598049 h 6858000"/>
              <a:gd name="connsiteX4" fmla="*/ 4038599 w 11015471"/>
              <a:gd name="connsiteY4" fmla="*/ 6598049 h 6858000"/>
              <a:gd name="connsiteX5" fmla="*/ 0 w 11015471"/>
              <a:gd name="connsiteY5" fmla="*/ 6598049 h 6858000"/>
              <a:gd name="connsiteX6" fmla="*/ 0 w 11015471"/>
              <a:gd name="connsiteY6" fmla="*/ 6858000 h 6858000"/>
              <a:gd name="connsiteX7" fmla="*/ 4038599 w 11015471"/>
              <a:gd name="connsiteY7" fmla="*/ 6858000 h 6858000"/>
              <a:gd name="connsiteX8" fmla="*/ 4120377 w 11015471"/>
              <a:gd name="connsiteY8" fmla="*/ 6858000 h 6858000"/>
              <a:gd name="connsiteX9" fmla="*/ 11015471 w 11015471"/>
              <a:gd name="connsiteY9" fmla="*/ 6858000 h 6858000"/>
              <a:gd name="connsiteX10" fmla="*/ 11015471 w 11015471"/>
              <a:gd name="connsiteY10" fmla="*/ 0 h 6858000"/>
              <a:gd name="connsiteX11" fmla="*/ 4120377 w 11015471"/>
              <a:gd name="connsiteY11" fmla="*/ 0 h 6858000"/>
              <a:gd name="connsiteX12" fmla="*/ 4038599 w 11015471"/>
              <a:gd name="connsiteY12" fmla="*/ 0 h 6858000"/>
              <a:gd name="connsiteX13" fmla="*/ 0 w 11015471"/>
              <a:gd name="connsiteY13" fmla="*/ 0 h 6858000"/>
              <a:gd name="connsiteX14" fmla="*/ 0 w 11015471"/>
              <a:gd name="connsiteY14" fmla="*/ 261257 h 6858000"/>
              <a:gd name="connsiteX15" fmla="*/ 4038599 w 11015471"/>
              <a:gd name="connsiteY15" fmla="*/ 261257 h 6858000"/>
              <a:gd name="connsiteX16" fmla="*/ 4120377 w 11015471"/>
              <a:gd name="connsiteY16" fmla="*/ 261257 h 6858000"/>
              <a:gd name="connsiteX17" fmla="*/ 10495584 w 11015471"/>
              <a:gd name="connsiteY17" fmla="*/ 261257 h 6858000"/>
              <a:gd name="connsiteX18" fmla="*/ 10495584 w 11015471"/>
              <a:gd name="connsiteY18" fmla="*/ 516834 h 6858000"/>
              <a:gd name="connsiteX19" fmla="*/ 11015471 w 11015471"/>
              <a:gd name="connsiteY19" fmla="*/ 516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015471" h="6858000">
                <a:moveTo>
                  <a:pt x="11015471" y="6597395"/>
                </a:moveTo>
                <a:lnTo>
                  <a:pt x="10495584" y="6597395"/>
                </a:lnTo>
                <a:lnTo>
                  <a:pt x="10495584" y="6598049"/>
                </a:lnTo>
                <a:lnTo>
                  <a:pt x="4120377" y="6598049"/>
                </a:lnTo>
                <a:lnTo>
                  <a:pt x="4038599" y="6598049"/>
                </a:lnTo>
                <a:lnTo>
                  <a:pt x="0" y="6598049"/>
                </a:lnTo>
                <a:lnTo>
                  <a:pt x="0" y="6858000"/>
                </a:lnTo>
                <a:lnTo>
                  <a:pt x="4038599" y="6858000"/>
                </a:lnTo>
                <a:lnTo>
                  <a:pt x="4120377" y="6858000"/>
                </a:lnTo>
                <a:lnTo>
                  <a:pt x="11015471" y="6858000"/>
                </a:lnTo>
                <a:close/>
                <a:moveTo>
                  <a:pt x="11015471" y="0"/>
                </a:moveTo>
                <a:lnTo>
                  <a:pt x="4120377" y="0"/>
                </a:lnTo>
                <a:lnTo>
                  <a:pt x="4038599" y="0"/>
                </a:lnTo>
                <a:lnTo>
                  <a:pt x="0" y="0"/>
                </a:lnTo>
                <a:lnTo>
                  <a:pt x="0" y="261257"/>
                </a:lnTo>
                <a:lnTo>
                  <a:pt x="4038599" y="261257"/>
                </a:lnTo>
                <a:lnTo>
                  <a:pt x="4120377" y="261257"/>
                </a:lnTo>
                <a:lnTo>
                  <a:pt x="10495584" y="261257"/>
                </a:lnTo>
                <a:lnTo>
                  <a:pt x="10495584" y="516834"/>
                </a:lnTo>
                <a:lnTo>
                  <a:pt x="11015471" y="516834"/>
                </a:lnTo>
                <a:close/>
              </a:path>
            </a:pathLst>
          </a:cu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a:p>
        </p:txBody>
      </p:sp>
    </p:spTree>
    <p:extLst>
      <p:ext uri="{BB962C8B-B14F-4D97-AF65-F5344CB8AC3E}">
        <p14:creationId xmlns:p14="http://schemas.microsoft.com/office/powerpoint/2010/main" val="39188516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ub/2-col: Blue">
    <p:bg>
      <p:bgPr>
        <a:solidFill>
          <a:srgbClr val="232D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1088135" y="991817"/>
            <a:ext cx="9964179" cy="1431664"/>
          </a:xfrm>
        </p:spPr>
        <p:txBody>
          <a:bodyPr lIns="0" tIns="0" rIns="0" bIns="0" anchor="b" anchorCtr="0">
            <a:normAutofit/>
          </a:bodyPr>
          <a:lstStyle>
            <a:lvl1pPr>
              <a:lnSpc>
                <a:spcPct val="70000"/>
              </a:lnSpc>
              <a:defRPr sz="6200" b="0" i="0">
                <a:solidFill>
                  <a:schemeClr val="bg1"/>
                </a:solidFill>
                <a:latin typeface="ITC Franklin Gothic Std Med" panose="020B0504030503020204" pitchFamily="34" charset="0"/>
              </a:defRPr>
            </a:lvl1pPr>
          </a:lstStyle>
          <a:p>
            <a:r>
              <a:rPr lang="en-US"/>
              <a:t>Click to Edit Master Title Style</a:t>
            </a:r>
          </a:p>
        </p:txBody>
      </p:sp>
      <p:sp>
        <p:nvSpPr>
          <p:cNvPr id="32" name="Subtitle">
            <a:extLst>
              <a:ext uri="{FF2B5EF4-FFF2-40B4-BE49-F238E27FC236}">
                <a16:creationId xmlns:a16="http://schemas.microsoft.com/office/drawing/2014/main" id="{6B8A91E7-A2E6-22D6-A3E7-735426C2AD56}"/>
              </a:ext>
            </a:extLst>
          </p:cNvPr>
          <p:cNvSpPr>
            <a:spLocks noGrp="1"/>
          </p:cNvSpPr>
          <p:nvPr>
            <p:ph idx="10"/>
          </p:nvPr>
        </p:nvSpPr>
        <p:spPr>
          <a:xfrm>
            <a:off x="1088135" y="2621517"/>
            <a:ext cx="9964179" cy="843082"/>
          </a:xfrm>
        </p:spPr>
        <p:txBody>
          <a:bodyPr lIns="0" tIns="0" rIns="0" bIns="0">
            <a:noAutofit/>
          </a:bodyPr>
          <a:lstStyle>
            <a:lvl1pPr marL="0" indent="0">
              <a:buNone/>
              <a:defRPr sz="2800" b="0" i="0">
                <a:solidFill>
                  <a:schemeClr val="bg1"/>
                </a:solidFill>
                <a:latin typeface="ITC Franklin Gothic Std Bk Cd" panose="020B0506030503020204" pitchFamily="34" charset="0"/>
              </a:defRPr>
            </a:lvl1pPr>
            <a:lvl2pPr marL="457200" indent="0">
              <a:buNone/>
              <a:defRPr sz="2800" b="0" i="0">
                <a:latin typeface="ITC Franklin Gothic Std Bk Cd" panose="020B0506030503020204" pitchFamily="34" charset="0"/>
              </a:defRPr>
            </a:lvl2pPr>
            <a:lvl3pPr marL="914400" indent="0">
              <a:buNone/>
              <a:defRPr sz="2800" b="0" i="0">
                <a:latin typeface="ITC Franklin Gothic Std Bk Cd" panose="020B0506030503020204" pitchFamily="34" charset="0"/>
              </a:defRPr>
            </a:lvl3pPr>
            <a:lvl4pPr marL="1371600" indent="0">
              <a:buNone/>
              <a:defRPr sz="2800" b="0" i="0">
                <a:latin typeface="ITC Franklin Gothic Std Bk Cd" panose="020B0506030503020204" pitchFamily="34" charset="0"/>
              </a:defRPr>
            </a:lvl4pPr>
            <a:lvl5pPr marL="1828800" indent="0">
              <a:buNone/>
              <a:defRPr sz="2800" b="0" i="0">
                <a:latin typeface="ITC Franklin Gothic Std Bk Cd" panose="020B0506030503020204" pitchFamily="34" charset="0"/>
              </a:defRPr>
            </a:lvl5pPr>
          </a:lstStyle>
          <a:p>
            <a:pPr lvl="0"/>
            <a:r>
              <a:rPr lang="en-US"/>
              <a:t>Click to edit Master text styles</a:t>
            </a:r>
          </a:p>
        </p:txBody>
      </p:sp>
      <p:sp>
        <p:nvSpPr>
          <p:cNvPr id="3" name="Text">
            <a:extLst>
              <a:ext uri="{FF2B5EF4-FFF2-40B4-BE49-F238E27FC236}">
                <a16:creationId xmlns:a16="http://schemas.microsoft.com/office/drawing/2014/main" id="{B657395E-B869-B376-85BF-B740DC946481}"/>
              </a:ext>
            </a:extLst>
          </p:cNvPr>
          <p:cNvSpPr>
            <a:spLocks noGrp="1"/>
          </p:cNvSpPr>
          <p:nvPr>
            <p:ph idx="1"/>
          </p:nvPr>
        </p:nvSpPr>
        <p:spPr>
          <a:xfrm>
            <a:off x="1088135" y="4145637"/>
            <a:ext cx="9964179" cy="2031326"/>
          </a:xfrm>
        </p:spPr>
        <p:txBody>
          <a:bodyPr lIns="0" tIns="0" rIns="0" bIns="0" numCol="2" spcCol="320040">
            <a:noAutofit/>
          </a:bodyPr>
          <a:lstStyle>
            <a:lvl1pPr marL="0" indent="0">
              <a:lnSpc>
                <a:spcPct val="100000"/>
              </a:lnSpc>
              <a:spcBef>
                <a:spcPts val="500"/>
              </a:spcBef>
              <a:buNone/>
              <a:defRPr sz="18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20" name="Freeform 19">
            <a:extLst>
              <a:ext uri="{FF2B5EF4-FFF2-40B4-BE49-F238E27FC236}">
                <a16:creationId xmlns:a16="http://schemas.microsoft.com/office/drawing/2014/main" id="{5253F629-33BD-6E78-7552-CE3CE1F50D3B}"/>
              </a:ext>
              <a:ext uri="{C183D7F6-B498-43B3-948B-1728B52AA6E4}">
                <adec:decorative xmlns:adec="http://schemas.microsoft.com/office/drawing/2017/decorative" val="1"/>
              </a:ext>
            </a:extLst>
          </p:cNvPr>
          <p:cNvSpPr/>
          <p:nvPr userDrawn="1"/>
        </p:nvSpPr>
        <p:spPr>
          <a:xfrm flipH="1">
            <a:off x="588264" y="0"/>
            <a:ext cx="11015471" cy="6858000"/>
          </a:xfrm>
          <a:custGeom>
            <a:avLst/>
            <a:gdLst>
              <a:gd name="connsiteX0" fmla="*/ 11015471 w 11015471"/>
              <a:gd name="connsiteY0" fmla="*/ 6597395 h 6858000"/>
              <a:gd name="connsiteX1" fmla="*/ 10495584 w 11015471"/>
              <a:gd name="connsiteY1" fmla="*/ 6597395 h 6858000"/>
              <a:gd name="connsiteX2" fmla="*/ 10495584 w 11015471"/>
              <a:gd name="connsiteY2" fmla="*/ 6598049 h 6858000"/>
              <a:gd name="connsiteX3" fmla="*/ 4120377 w 11015471"/>
              <a:gd name="connsiteY3" fmla="*/ 6598049 h 6858000"/>
              <a:gd name="connsiteX4" fmla="*/ 4038599 w 11015471"/>
              <a:gd name="connsiteY4" fmla="*/ 6598049 h 6858000"/>
              <a:gd name="connsiteX5" fmla="*/ 0 w 11015471"/>
              <a:gd name="connsiteY5" fmla="*/ 6598049 h 6858000"/>
              <a:gd name="connsiteX6" fmla="*/ 0 w 11015471"/>
              <a:gd name="connsiteY6" fmla="*/ 6858000 h 6858000"/>
              <a:gd name="connsiteX7" fmla="*/ 4038599 w 11015471"/>
              <a:gd name="connsiteY7" fmla="*/ 6858000 h 6858000"/>
              <a:gd name="connsiteX8" fmla="*/ 4120377 w 11015471"/>
              <a:gd name="connsiteY8" fmla="*/ 6858000 h 6858000"/>
              <a:gd name="connsiteX9" fmla="*/ 11015471 w 11015471"/>
              <a:gd name="connsiteY9" fmla="*/ 6858000 h 6858000"/>
              <a:gd name="connsiteX10" fmla="*/ 11015471 w 11015471"/>
              <a:gd name="connsiteY10" fmla="*/ 0 h 6858000"/>
              <a:gd name="connsiteX11" fmla="*/ 4120377 w 11015471"/>
              <a:gd name="connsiteY11" fmla="*/ 0 h 6858000"/>
              <a:gd name="connsiteX12" fmla="*/ 4038599 w 11015471"/>
              <a:gd name="connsiteY12" fmla="*/ 0 h 6858000"/>
              <a:gd name="connsiteX13" fmla="*/ 0 w 11015471"/>
              <a:gd name="connsiteY13" fmla="*/ 0 h 6858000"/>
              <a:gd name="connsiteX14" fmla="*/ 0 w 11015471"/>
              <a:gd name="connsiteY14" fmla="*/ 261257 h 6858000"/>
              <a:gd name="connsiteX15" fmla="*/ 4038599 w 11015471"/>
              <a:gd name="connsiteY15" fmla="*/ 261257 h 6858000"/>
              <a:gd name="connsiteX16" fmla="*/ 4120377 w 11015471"/>
              <a:gd name="connsiteY16" fmla="*/ 261257 h 6858000"/>
              <a:gd name="connsiteX17" fmla="*/ 10495584 w 11015471"/>
              <a:gd name="connsiteY17" fmla="*/ 261257 h 6858000"/>
              <a:gd name="connsiteX18" fmla="*/ 10495584 w 11015471"/>
              <a:gd name="connsiteY18" fmla="*/ 516834 h 6858000"/>
              <a:gd name="connsiteX19" fmla="*/ 11015471 w 11015471"/>
              <a:gd name="connsiteY19" fmla="*/ 516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015471" h="6858000">
                <a:moveTo>
                  <a:pt x="11015471" y="6597395"/>
                </a:moveTo>
                <a:lnTo>
                  <a:pt x="10495584" y="6597395"/>
                </a:lnTo>
                <a:lnTo>
                  <a:pt x="10495584" y="6598049"/>
                </a:lnTo>
                <a:lnTo>
                  <a:pt x="4120377" y="6598049"/>
                </a:lnTo>
                <a:lnTo>
                  <a:pt x="4038599" y="6598049"/>
                </a:lnTo>
                <a:lnTo>
                  <a:pt x="0" y="6598049"/>
                </a:lnTo>
                <a:lnTo>
                  <a:pt x="0" y="6858000"/>
                </a:lnTo>
                <a:lnTo>
                  <a:pt x="4038599" y="6858000"/>
                </a:lnTo>
                <a:lnTo>
                  <a:pt x="4120377" y="6858000"/>
                </a:lnTo>
                <a:lnTo>
                  <a:pt x="11015471" y="6858000"/>
                </a:lnTo>
                <a:close/>
                <a:moveTo>
                  <a:pt x="11015471" y="0"/>
                </a:moveTo>
                <a:lnTo>
                  <a:pt x="4120377" y="0"/>
                </a:lnTo>
                <a:lnTo>
                  <a:pt x="4038599" y="0"/>
                </a:lnTo>
                <a:lnTo>
                  <a:pt x="0" y="0"/>
                </a:lnTo>
                <a:lnTo>
                  <a:pt x="0" y="261257"/>
                </a:lnTo>
                <a:lnTo>
                  <a:pt x="4038599" y="261257"/>
                </a:lnTo>
                <a:lnTo>
                  <a:pt x="4120377" y="261257"/>
                </a:lnTo>
                <a:lnTo>
                  <a:pt x="10495584" y="261257"/>
                </a:lnTo>
                <a:lnTo>
                  <a:pt x="10495584" y="516834"/>
                </a:lnTo>
                <a:lnTo>
                  <a:pt x="11015471" y="51683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a:p>
        </p:txBody>
      </p:sp>
      <p:cxnSp>
        <p:nvCxnSpPr>
          <p:cNvPr id="21" name="Straight Connector 20">
            <a:extLst>
              <a:ext uri="{FF2B5EF4-FFF2-40B4-BE49-F238E27FC236}">
                <a16:creationId xmlns:a16="http://schemas.microsoft.com/office/drawing/2014/main" id="{B4CC83D9-E98A-9C4F-19C7-4DC161745452}"/>
              </a:ext>
              <a:ext uri="{C183D7F6-B498-43B3-948B-1728B52AA6E4}">
                <adec:decorative xmlns:adec="http://schemas.microsoft.com/office/drawing/2017/decorative" val="1"/>
              </a:ext>
            </a:extLst>
          </p:cNvPr>
          <p:cNvCxnSpPr>
            <a:cxnSpLocks/>
          </p:cNvCxnSpPr>
          <p:nvPr userDrawn="1"/>
        </p:nvCxnSpPr>
        <p:spPr>
          <a:xfrm>
            <a:off x="588264" y="805070"/>
            <a:ext cx="11015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B3E55C-710C-D0C1-1929-F3549470643F}"/>
              </a:ext>
              <a:ext uri="{C183D7F6-B498-43B3-948B-1728B52AA6E4}">
                <adec:decorative xmlns:adec="http://schemas.microsoft.com/office/drawing/2017/decorative" val="1"/>
              </a:ext>
            </a:extLst>
          </p:cNvPr>
          <p:cNvCxnSpPr>
            <a:cxnSpLocks/>
          </p:cNvCxnSpPr>
          <p:nvPr userDrawn="1"/>
        </p:nvCxnSpPr>
        <p:spPr>
          <a:xfrm>
            <a:off x="1088135" y="3756619"/>
            <a:ext cx="98449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814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1-col: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FFBF-B36B-9807-895F-B6FD1C31EFFD}"/>
              </a:ext>
            </a:extLst>
          </p:cNvPr>
          <p:cNvSpPr>
            <a:spLocks noGrp="1"/>
          </p:cNvSpPr>
          <p:nvPr>
            <p:ph type="title" hasCustomPrompt="1"/>
          </p:nvPr>
        </p:nvSpPr>
        <p:spPr>
          <a:xfrm>
            <a:off x="1088135" y="991817"/>
            <a:ext cx="9964179" cy="1431664"/>
          </a:xfrm>
        </p:spPr>
        <p:txBody>
          <a:bodyPr lIns="0" tIns="0" rIns="0" bIns="0" anchor="b" anchorCtr="0">
            <a:normAutofit/>
          </a:bodyPr>
          <a:lstStyle>
            <a:lvl1pPr>
              <a:lnSpc>
                <a:spcPct val="70000"/>
              </a:lnSpc>
              <a:defRPr sz="6200" b="0" i="0">
                <a:latin typeface="ITC Franklin Gothic Std Med" panose="020B0504030503020204" pitchFamily="34" charset="0"/>
              </a:defRPr>
            </a:lvl1pPr>
          </a:lstStyle>
          <a:p>
            <a:r>
              <a:rPr lang="en-US"/>
              <a:t>Click to Edit Master Title Style</a:t>
            </a:r>
          </a:p>
        </p:txBody>
      </p:sp>
      <p:sp>
        <p:nvSpPr>
          <p:cNvPr id="10" name="Text">
            <a:extLst>
              <a:ext uri="{FF2B5EF4-FFF2-40B4-BE49-F238E27FC236}">
                <a16:creationId xmlns:a16="http://schemas.microsoft.com/office/drawing/2014/main" id="{7106312E-FE88-84D8-6FEF-DC896B25FD61}"/>
              </a:ext>
            </a:extLst>
          </p:cNvPr>
          <p:cNvSpPr>
            <a:spLocks noGrp="1"/>
          </p:cNvSpPr>
          <p:nvPr>
            <p:ph sz="quarter" idx="11"/>
          </p:nvPr>
        </p:nvSpPr>
        <p:spPr>
          <a:xfrm>
            <a:off x="1087438" y="3108325"/>
            <a:ext cx="9964737" cy="2944813"/>
          </a:xfrm>
        </p:spPr>
        <p:txBody>
          <a:bodyPr lIns="0" tIns="0" rIns="0" bIns="0">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reeform 19">
            <a:extLst>
              <a:ext uri="{FF2B5EF4-FFF2-40B4-BE49-F238E27FC236}">
                <a16:creationId xmlns:a16="http://schemas.microsoft.com/office/drawing/2014/main" id="{5253F629-33BD-6E78-7552-CE3CE1F50D3B}"/>
              </a:ext>
              <a:ext uri="{C183D7F6-B498-43B3-948B-1728B52AA6E4}">
                <adec:decorative xmlns:adec="http://schemas.microsoft.com/office/drawing/2017/decorative" val="1"/>
              </a:ext>
            </a:extLst>
          </p:cNvPr>
          <p:cNvSpPr/>
          <p:nvPr userDrawn="1"/>
        </p:nvSpPr>
        <p:spPr>
          <a:xfrm flipH="1">
            <a:off x="588264" y="0"/>
            <a:ext cx="11015471" cy="6858000"/>
          </a:xfrm>
          <a:custGeom>
            <a:avLst/>
            <a:gdLst>
              <a:gd name="connsiteX0" fmla="*/ 11015471 w 11015471"/>
              <a:gd name="connsiteY0" fmla="*/ 6597395 h 6858000"/>
              <a:gd name="connsiteX1" fmla="*/ 10495584 w 11015471"/>
              <a:gd name="connsiteY1" fmla="*/ 6597395 h 6858000"/>
              <a:gd name="connsiteX2" fmla="*/ 10495584 w 11015471"/>
              <a:gd name="connsiteY2" fmla="*/ 6598049 h 6858000"/>
              <a:gd name="connsiteX3" fmla="*/ 4120377 w 11015471"/>
              <a:gd name="connsiteY3" fmla="*/ 6598049 h 6858000"/>
              <a:gd name="connsiteX4" fmla="*/ 4038599 w 11015471"/>
              <a:gd name="connsiteY4" fmla="*/ 6598049 h 6858000"/>
              <a:gd name="connsiteX5" fmla="*/ 0 w 11015471"/>
              <a:gd name="connsiteY5" fmla="*/ 6598049 h 6858000"/>
              <a:gd name="connsiteX6" fmla="*/ 0 w 11015471"/>
              <a:gd name="connsiteY6" fmla="*/ 6858000 h 6858000"/>
              <a:gd name="connsiteX7" fmla="*/ 4038599 w 11015471"/>
              <a:gd name="connsiteY7" fmla="*/ 6858000 h 6858000"/>
              <a:gd name="connsiteX8" fmla="*/ 4120377 w 11015471"/>
              <a:gd name="connsiteY8" fmla="*/ 6858000 h 6858000"/>
              <a:gd name="connsiteX9" fmla="*/ 11015471 w 11015471"/>
              <a:gd name="connsiteY9" fmla="*/ 6858000 h 6858000"/>
              <a:gd name="connsiteX10" fmla="*/ 11015471 w 11015471"/>
              <a:gd name="connsiteY10" fmla="*/ 0 h 6858000"/>
              <a:gd name="connsiteX11" fmla="*/ 4120377 w 11015471"/>
              <a:gd name="connsiteY11" fmla="*/ 0 h 6858000"/>
              <a:gd name="connsiteX12" fmla="*/ 4038599 w 11015471"/>
              <a:gd name="connsiteY12" fmla="*/ 0 h 6858000"/>
              <a:gd name="connsiteX13" fmla="*/ 0 w 11015471"/>
              <a:gd name="connsiteY13" fmla="*/ 0 h 6858000"/>
              <a:gd name="connsiteX14" fmla="*/ 0 w 11015471"/>
              <a:gd name="connsiteY14" fmla="*/ 261257 h 6858000"/>
              <a:gd name="connsiteX15" fmla="*/ 4038599 w 11015471"/>
              <a:gd name="connsiteY15" fmla="*/ 261257 h 6858000"/>
              <a:gd name="connsiteX16" fmla="*/ 4120377 w 11015471"/>
              <a:gd name="connsiteY16" fmla="*/ 261257 h 6858000"/>
              <a:gd name="connsiteX17" fmla="*/ 10495584 w 11015471"/>
              <a:gd name="connsiteY17" fmla="*/ 261257 h 6858000"/>
              <a:gd name="connsiteX18" fmla="*/ 10495584 w 11015471"/>
              <a:gd name="connsiteY18" fmla="*/ 516834 h 6858000"/>
              <a:gd name="connsiteX19" fmla="*/ 11015471 w 11015471"/>
              <a:gd name="connsiteY19" fmla="*/ 516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015471" h="6858000">
                <a:moveTo>
                  <a:pt x="11015471" y="6597395"/>
                </a:moveTo>
                <a:lnTo>
                  <a:pt x="10495584" y="6597395"/>
                </a:lnTo>
                <a:lnTo>
                  <a:pt x="10495584" y="6598049"/>
                </a:lnTo>
                <a:lnTo>
                  <a:pt x="4120377" y="6598049"/>
                </a:lnTo>
                <a:lnTo>
                  <a:pt x="4038599" y="6598049"/>
                </a:lnTo>
                <a:lnTo>
                  <a:pt x="0" y="6598049"/>
                </a:lnTo>
                <a:lnTo>
                  <a:pt x="0" y="6858000"/>
                </a:lnTo>
                <a:lnTo>
                  <a:pt x="4038599" y="6858000"/>
                </a:lnTo>
                <a:lnTo>
                  <a:pt x="4120377" y="6858000"/>
                </a:lnTo>
                <a:lnTo>
                  <a:pt x="11015471" y="6858000"/>
                </a:lnTo>
                <a:close/>
                <a:moveTo>
                  <a:pt x="11015471" y="0"/>
                </a:moveTo>
                <a:lnTo>
                  <a:pt x="4120377" y="0"/>
                </a:lnTo>
                <a:lnTo>
                  <a:pt x="4038599" y="0"/>
                </a:lnTo>
                <a:lnTo>
                  <a:pt x="0" y="0"/>
                </a:lnTo>
                <a:lnTo>
                  <a:pt x="0" y="261257"/>
                </a:lnTo>
                <a:lnTo>
                  <a:pt x="4038599" y="261257"/>
                </a:lnTo>
                <a:lnTo>
                  <a:pt x="4120377" y="261257"/>
                </a:lnTo>
                <a:lnTo>
                  <a:pt x="10495584" y="261257"/>
                </a:lnTo>
                <a:lnTo>
                  <a:pt x="10495584" y="516834"/>
                </a:lnTo>
                <a:lnTo>
                  <a:pt x="11015471" y="516834"/>
                </a:lnTo>
                <a:close/>
              </a:path>
            </a:pathLst>
          </a:custGeom>
          <a:solidFill>
            <a:srgbClr val="232D4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a:p>
        </p:txBody>
      </p:sp>
      <p:cxnSp>
        <p:nvCxnSpPr>
          <p:cNvPr id="21" name="Straight Connector 20">
            <a:extLst>
              <a:ext uri="{FF2B5EF4-FFF2-40B4-BE49-F238E27FC236}">
                <a16:creationId xmlns:a16="http://schemas.microsoft.com/office/drawing/2014/main" id="{B4CC83D9-E98A-9C4F-19C7-4DC161745452}"/>
              </a:ext>
              <a:ext uri="{C183D7F6-B498-43B3-948B-1728B52AA6E4}">
                <adec:decorative xmlns:adec="http://schemas.microsoft.com/office/drawing/2017/decorative" val="1"/>
              </a:ext>
            </a:extLst>
          </p:cNvPr>
          <p:cNvCxnSpPr>
            <a:cxnSpLocks/>
          </p:cNvCxnSpPr>
          <p:nvPr userDrawn="1"/>
        </p:nvCxnSpPr>
        <p:spPr>
          <a:xfrm>
            <a:off x="588264" y="805070"/>
            <a:ext cx="11015471"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B3E55C-710C-D0C1-1929-F3549470643F}"/>
              </a:ext>
              <a:ext uri="{C183D7F6-B498-43B3-948B-1728B52AA6E4}">
                <adec:decorative xmlns:adec="http://schemas.microsoft.com/office/drawing/2017/decorative" val="1"/>
              </a:ext>
            </a:extLst>
          </p:cNvPr>
          <p:cNvCxnSpPr>
            <a:cxnSpLocks/>
          </p:cNvCxnSpPr>
          <p:nvPr userDrawn="1"/>
        </p:nvCxnSpPr>
        <p:spPr>
          <a:xfrm>
            <a:off x="1088135" y="2719556"/>
            <a:ext cx="9844908" cy="0"/>
          </a:xfrm>
          <a:prstGeom prst="line">
            <a:avLst/>
          </a:prstGeom>
          <a:ln>
            <a:solidFill>
              <a:srgbClr val="232D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367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20D4C0-6A32-3030-0BAE-CDDBFA01BE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85C162-961A-B79E-A5BC-E3E887A9B5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C0DD8F-5838-D7F3-02B6-34A6EDBE6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TC Franklin Gothic Std Book" panose="020B0504030503020204" pitchFamily="34" charset="0"/>
              </a:defRPr>
            </a:lvl1pPr>
          </a:lstStyle>
          <a:p>
            <a:fld id="{8B85010D-6492-8B45-8123-7426FEBD0DA4}" type="datetimeFigureOut">
              <a:rPr lang="en-US" smtClean="0"/>
              <a:pPr/>
              <a:t>5/21/2024</a:t>
            </a:fld>
            <a:endParaRPr lang="en-US"/>
          </a:p>
        </p:txBody>
      </p:sp>
      <p:sp>
        <p:nvSpPr>
          <p:cNvPr id="5" name="Footer Placeholder 4">
            <a:extLst>
              <a:ext uri="{FF2B5EF4-FFF2-40B4-BE49-F238E27FC236}">
                <a16:creationId xmlns:a16="http://schemas.microsoft.com/office/drawing/2014/main" id="{B3290E4D-8624-3F1A-9C67-D106EAD08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TC Franklin Gothic Std Book" panose="020B0504030503020204" pitchFamily="34" charset="0"/>
              </a:defRPr>
            </a:lvl1pPr>
          </a:lstStyle>
          <a:p>
            <a:endParaRPr lang="en-US"/>
          </a:p>
        </p:txBody>
      </p:sp>
      <p:sp>
        <p:nvSpPr>
          <p:cNvPr id="6" name="Slide Number Placeholder 5">
            <a:extLst>
              <a:ext uri="{FF2B5EF4-FFF2-40B4-BE49-F238E27FC236}">
                <a16:creationId xmlns:a16="http://schemas.microsoft.com/office/drawing/2014/main" id="{712DE4B8-583D-6A1F-9A69-9C663529F9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ITC Franklin Gothic Std Book" panose="020B0504030503020204" pitchFamily="34" charset="0"/>
              </a:defRPr>
            </a:lvl1pPr>
          </a:lstStyle>
          <a:p>
            <a:fld id="{1A71677A-E87C-7040-8315-FD67C198D790}" type="slidenum">
              <a:rPr lang="en-US" smtClean="0"/>
              <a:pPr/>
              <a:t>‹#›</a:t>
            </a:fld>
            <a:endParaRPr lang="en-US"/>
          </a:p>
        </p:txBody>
      </p:sp>
    </p:spTree>
    <p:extLst>
      <p:ext uri="{BB962C8B-B14F-4D97-AF65-F5344CB8AC3E}">
        <p14:creationId xmlns:p14="http://schemas.microsoft.com/office/powerpoint/2010/main" val="3178851824"/>
      </p:ext>
    </p:extLst>
  </p:cSld>
  <p:clrMap bg1="lt1" tx1="dk1" bg2="lt2" tx2="dk2" accent1="accent1" accent2="accent2" accent3="accent3" accent4="accent4" accent5="accent5" accent6="accent6" hlink="hlink" folHlink="folHlink"/>
  <p:sldLayoutIdLst>
    <p:sldLayoutId id="2147483649" r:id="rId1"/>
    <p:sldLayoutId id="2147483678" r:id="rId2"/>
    <p:sldLayoutId id="2147483660" r:id="rId3"/>
    <p:sldLayoutId id="2147483679" r:id="rId4"/>
    <p:sldLayoutId id="2147483650" r:id="rId5"/>
    <p:sldLayoutId id="2147483662" r:id="rId6"/>
    <p:sldLayoutId id="2147483661" r:id="rId7"/>
    <p:sldLayoutId id="2147483663" r:id="rId8"/>
    <p:sldLayoutId id="2147483664" r:id="rId9"/>
    <p:sldLayoutId id="2147483665" r:id="rId10"/>
    <p:sldLayoutId id="2147483666" r:id="rId11"/>
    <p:sldLayoutId id="2147483667" r:id="rId12"/>
    <p:sldLayoutId id="2147483676" r:id="rId13"/>
    <p:sldLayoutId id="2147483677" r:id="rId14"/>
    <p:sldLayoutId id="2147483670" r:id="rId15"/>
    <p:sldLayoutId id="2147483671" r:id="rId16"/>
    <p:sldLayoutId id="2147483672" r:id="rId17"/>
    <p:sldLayoutId id="2147483674" r:id="rId18"/>
    <p:sldLayoutId id="2147483680" r:id="rId19"/>
    <p:sldLayoutId id="2147483675" r:id="rId20"/>
    <p:sldLayoutId id="2147483681" r:id="rId21"/>
  </p:sldLayoutIdLst>
  <p:txStyles>
    <p:titleStyle>
      <a:lvl1pPr algn="l" defTabSz="914400" rtl="0" eaLnBrk="1" latinLnBrk="0" hangingPunct="1">
        <a:lnSpc>
          <a:spcPct val="90000"/>
        </a:lnSpc>
        <a:spcBef>
          <a:spcPct val="0"/>
        </a:spcBef>
        <a:buNone/>
        <a:defRPr sz="4400" b="1" i="0" kern="1200">
          <a:solidFill>
            <a:srgbClr val="232D4B"/>
          </a:solidFill>
          <a:latin typeface="ITC Franklin Gothic Std Book" panose="020B05040305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D4B"/>
          </a:solidFill>
          <a:latin typeface="ITC Franklin Gothic Std Book" panose="020B05040305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D4B"/>
          </a:solidFill>
          <a:latin typeface="ITC Franklin Gothic Std Book" panose="020B05040305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D4B"/>
          </a:solidFill>
          <a:latin typeface="ITC Franklin Gothic Std Book" panose="020B05040305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D4B"/>
          </a:solidFill>
          <a:latin typeface="ITC Franklin Gothic Std Book" panose="020B05040305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D4B"/>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kaggle.com/competitions/heart-attack-risk-analysis/overvie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ABD211-BC71-C65B-E296-6FF16806A780}"/>
              </a:ext>
            </a:extLst>
          </p:cNvPr>
          <p:cNvSpPr>
            <a:spLocks noGrp="1"/>
          </p:cNvSpPr>
          <p:nvPr>
            <p:ph type="ctrTitle"/>
          </p:nvPr>
        </p:nvSpPr>
        <p:spPr>
          <a:xfrm>
            <a:off x="-152400" y="1514331"/>
            <a:ext cx="12192000" cy="946143"/>
          </a:xfrm>
        </p:spPr>
        <p:txBody>
          <a:bodyPr>
            <a:noAutofit/>
          </a:bodyPr>
          <a:lstStyle/>
          <a:p>
            <a:r>
              <a:rPr lang="en-US" sz="4000">
                <a:latin typeface="ITC Franklin Gothic Std Bk XCp"/>
              </a:rPr>
              <a:t>Unveiling Heart Attack Risk through Data Insights</a:t>
            </a:r>
          </a:p>
        </p:txBody>
      </p:sp>
      <p:sp>
        <p:nvSpPr>
          <p:cNvPr id="4" name="Subtitle 3">
            <a:extLst>
              <a:ext uri="{FF2B5EF4-FFF2-40B4-BE49-F238E27FC236}">
                <a16:creationId xmlns:a16="http://schemas.microsoft.com/office/drawing/2014/main" id="{A00A2DC9-FAC1-EB23-C90D-E33000C914A0}"/>
              </a:ext>
            </a:extLst>
          </p:cNvPr>
          <p:cNvSpPr>
            <a:spLocks noGrp="1"/>
          </p:cNvSpPr>
          <p:nvPr>
            <p:ph type="subTitle" idx="1"/>
          </p:nvPr>
        </p:nvSpPr>
        <p:spPr>
          <a:xfrm>
            <a:off x="0" y="4854168"/>
            <a:ext cx="12191999" cy="598473"/>
          </a:xfrm>
        </p:spPr>
        <p:txBody>
          <a:bodyPr/>
          <a:lstStyle/>
          <a:p>
            <a:r>
              <a:rPr lang="en-US"/>
              <a:t>James Caldwell</a:t>
            </a:r>
          </a:p>
          <a:p>
            <a:r>
              <a:rPr lang="en-US"/>
              <a:t>Michael Burns</a:t>
            </a:r>
          </a:p>
        </p:txBody>
      </p:sp>
      <p:sp>
        <p:nvSpPr>
          <p:cNvPr id="7" name="Date">
            <a:extLst>
              <a:ext uri="{FF2B5EF4-FFF2-40B4-BE49-F238E27FC236}">
                <a16:creationId xmlns:a16="http://schemas.microsoft.com/office/drawing/2014/main" id="{C9D21C55-F74C-D9DE-14AC-24FE4C52CF8F}"/>
              </a:ext>
            </a:extLst>
          </p:cNvPr>
          <p:cNvSpPr>
            <a:spLocks noGrp="1"/>
          </p:cNvSpPr>
          <p:nvPr>
            <p:ph type="body" sz="quarter" idx="11"/>
          </p:nvPr>
        </p:nvSpPr>
        <p:spPr>
          <a:xfrm>
            <a:off x="152399" y="3414370"/>
            <a:ext cx="11887200" cy="485901"/>
          </a:xfrm>
        </p:spPr>
        <p:txBody>
          <a:bodyPr/>
          <a:lstStyle/>
          <a:p>
            <a:r>
              <a:rPr lang="en-US"/>
              <a:t>5/7/24</a:t>
            </a:r>
          </a:p>
        </p:txBody>
      </p:sp>
    </p:spTree>
    <p:extLst>
      <p:ext uri="{BB962C8B-B14F-4D97-AF65-F5344CB8AC3E}">
        <p14:creationId xmlns:p14="http://schemas.microsoft.com/office/powerpoint/2010/main" val="399551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AC319-8D09-62AF-B3CB-8C614B445FFE}"/>
              </a:ext>
            </a:extLst>
          </p:cNvPr>
          <p:cNvSpPr>
            <a:spLocks noGrp="1"/>
          </p:cNvSpPr>
          <p:nvPr>
            <p:ph type="title"/>
          </p:nvPr>
        </p:nvSpPr>
        <p:spPr/>
        <p:txBody>
          <a:bodyPr/>
          <a:lstStyle/>
          <a:p>
            <a:r>
              <a:rPr lang="en-US"/>
              <a:t>Model Averaging</a:t>
            </a:r>
          </a:p>
        </p:txBody>
      </p:sp>
      <p:sp>
        <p:nvSpPr>
          <p:cNvPr id="6" name="Content Placeholder 2">
            <a:extLst>
              <a:ext uri="{FF2B5EF4-FFF2-40B4-BE49-F238E27FC236}">
                <a16:creationId xmlns:a16="http://schemas.microsoft.com/office/drawing/2014/main" id="{5248D400-0F50-105B-D2F5-099B7745EFB8}"/>
              </a:ext>
            </a:extLst>
          </p:cNvPr>
          <p:cNvSpPr>
            <a:spLocks noGrp="1"/>
          </p:cNvSpPr>
          <p:nvPr>
            <p:ph sz="quarter" idx="11"/>
          </p:nvPr>
        </p:nvSpPr>
        <p:spPr>
          <a:xfrm>
            <a:off x="1086880" y="1889542"/>
            <a:ext cx="9964737" cy="4388857"/>
          </a:xfrm>
        </p:spPr>
        <p:txBody>
          <a:bodyPr>
            <a:normAutofit/>
          </a:bodyPr>
          <a:lstStyle/>
          <a:p>
            <a:r>
              <a:rPr lang="en-US"/>
              <a:t>The three models were averaged</a:t>
            </a:r>
          </a:p>
          <a:p>
            <a:endParaRPr lang="en-US"/>
          </a:p>
          <a:p>
            <a:r>
              <a:rPr lang="en-US"/>
              <a:t>5027 different combinations of coefficients were investigated:</a:t>
            </a:r>
          </a:p>
          <a:p>
            <a:endParaRPr lang="en-US"/>
          </a:p>
          <a:p>
            <a:endParaRPr lang="en-US"/>
          </a:p>
          <a:p>
            <a:endParaRPr lang="en-US"/>
          </a:p>
          <a:p>
            <a:r>
              <a:rPr lang="en-US"/>
              <a:t>The optimal coefficients were selected by an accuracy score of the final model</a:t>
            </a:r>
          </a:p>
          <a:p>
            <a:endParaRPr lang="en-US"/>
          </a:p>
          <a:p>
            <a:endParaRPr lang="en-US"/>
          </a:p>
          <a:p>
            <a:endParaRPr lang="en-US"/>
          </a:p>
          <a:p>
            <a:pPr marL="0" indent="0">
              <a:buNone/>
            </a:pPr>
            <a:endParaRPr lang="en-US"/>
          </a:p>
          <a:p>
            <a:endParaRPr lang="en-US"/>
          </a:p>
          <a:p>
            <a:pPr marL="0" indent="0">
              <a:buNone/>
            </a:pPr>
            <a:endParaRPr lang="en-US"/>
          </a:p>
          <a:p>
            <a:pPr lvl="1"/>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1B8F1A-83B9-3740-963D-80B570F1B011}"/>
                  </a:ext>
                </a:extLst>
              </p:cNvPr>
              <p:cNvSpPr txBox="1"/>
              <p:nvPr/>
            </p:nvSpPr>
            <p:spPr>
              <a:xfrm>
                <a:off x="1836122" y="2226366"/>
                <a:ext cx="8195064"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𝑃𝑟𝑜𝑏𝑎𝑏𝑖𝑙𝑖𝑡𝑦</m:t>
                        </m:r>
                      </m:e>
                      <m:sub>
                        <m:r>
                          <a:rPr lang="en-US" i="1">
                            <a:latin typeface="Cambria Math" panose="02040503050406030204" pitchFamily="18" charset="0"/>
                          </a:rPr>
                          <m:t>𝑂𝑣𝑒𝑟𝑎𝑙𝑙</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𝑃𝑟𝑜𝑏𝑎𝑏𝑖𝑙𝑖𝑡𝑦</m:t>
                        </m:r>
                      </m:e>
                      <m:sub>
                        <m:r>
                          <a:rPr lang="en-US" b="0" i="1" smtClean="0">
                            <a:latin typeface="Cambria Math" panose="02040503050406030204" pitchFamily="18" charset="0"/>
                          </a:rPr>
                          <m:t>𝐿𝑅</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𝑃𝑟𝑜𝑏𝑎𝑏𝑖𝑙𝑖𝑡𝑦</m:t>
                        </m:r>
                      </m:e>
                      <m:sub>
                        <m:r>
                          <a:rPr lang="en-US" b="0" i="1" smtClean="0">
                            <a:latin typeface="Cambria Math" panose="02040503050406030204" pitchFamily="18" charset="0"/>
                          </a:rPr>
                          <m:t>𝑅𝐹</m:t>
                        </m:r>
                      </m:sub>
                    </m:sSub>
                    <m:r>
                      <a:rPr lang="en-US" i="1">
                        <a:latin typeface="Cambria Math" panose="02040503050406030204" pitchFamily="18" charset="0"/>
                      </a:rPr>
                      <m:t>+</m:t>
                    </m:r>
                  </m:oMath>
                </a14:m>
                <a:r>
                  <a:rPr lang="en-US"/>
                  <a:t> </a:t>
                </a:r>
                <a14:m>
                  <m:oMath xmlns:m="http://schemas.openxmlformats.org/officeDocument/2006/math">
                    <m:r>
                      <a:rPr lang="en-US" b="0" i="1" smtClean="0">
                        <a:latin typeface="Cambria Math" panose="02040503050406030204" pitchFamily="18" charset="0"/>
                      </a:rPr>
                      <m:t>𝐶</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𝑃𝑟𝑜𝑏𝑎𝑏𝑖𝑙𝑖𝑡𝑦</m:t>
                        </m:r>
                      </m:e>
                      <m:sub>
                        <m:r>
                          <a:rPr lang="en-US" b="0" i="1" smtClean="0">
                            <a:latin typeface="Cambria Math" panose="02040503050406030204" pitchFamily="18" charset="0"/>
                          </a:rPr>
                          <m:t>𝐵𝑇</m:t>
                        </m:r>
                      </m:sub>
                    </m:sSub>
                  </m:oMath>
                </a14:m>
                <a:endParaRPr lang="en-US"/>
              </a:p>
            </p:txBody>
          </p:sp>
        </mc:Choice>
        <mc:Fallback xmlns="">
          <p:sp>
            <p:nvSpPr>
              <p:cNvPr id="7" name="TextBox 6">
                <a:extLst>
                  <a:ext uri="{FF2B5EF4-FFF2-40B4-BE49-F238E27FC236}">
                    <a16:creationId xmlns:a16="http://schemas.microsoft.com/office/drawing/2014/main" id="{A41B8F1A-83B9-3740-963D-80B570F1B011}"/>
                  </a:ext>
                </a:extLst>
              </p:cNvPr>
              <p:cNvSpPr txBox="1">
                <a:spLocks noRot="1" noChangeAspect="1" noMove="1" noResize="1" noEditPoints="1" noAdjustHandles="1" noChangeArrowheads="1" noChangeShapeType="1" noTextEdit="1"/>
              </p:cNvSpPr>
              <p:nvPr/>
            </p:nvSpPr>
            <p:spPr>
              <a:xfrm>
                <a:off x="1836122" y="2226366"/>
                <a:ext cx="8195064" cy="369332"/>
              </a:xfrm>
              <a:prstGeom prst="rect">
                <a:avLst/>
              </a:prstGeom>
              <a:blipFill>
                <a:blip r:embed="rId3"/>
                <a:stretch>
                  <a:fillRect l="-22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2CC7CC-2668-F32F-21CF-34AA93F668DD}"/>
                  </a:ext>
                </a:extLst>
              </p:cNvPr>
              <p:cNvSpPr txBox="1"/>
              <p:nvPr/>
            </p:nvSpPr>
            <p:spPr>
              <a:xfrm>
                <a:off x="3130479" y="2967335"/>
                <a:ext cx="1751890"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0:0.01:1</m:t>
                          </m:r>
                        </m:e>
                      </m:d>
                    </m:oMath>
                  </m:oMathPara>
                </a14:m>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0:0.01:1</m:t>
                          </m:r>
                        </m:e>
                      </m:d>
                    </m:oMath>
                  </m:oMathPara>
                </a14:m>
                <a:endParaRPr lang="en-US" b="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0:0.01:1</m:t>
                          </m:r>
                        </m:e>
                      </m:d>
                    </m:oMath>
                  </m:oMathPara>
                </a14:m>
                <a:endParaRPr lang="en-US" b="0"/>
              </a:p>
            </p:txBody>
          </p:sp>
        </mc:Choice>
        <mc:Fallback xmlns="">
          <p:sp>
            <p:nvSpPr>
              <p:cNvPr id="8" name="TextBox 7">
                <a:extLst>
                  <a:ext uri="{FF2B5EF4-FFF2-40B4-BE49-F238E27FC236}">
                    <a16:creationId xmlns:a16="http://schemas.microsoft.com/office/drawing/2014/main" id="{3B2CC7CC-2668-F32F-21CF-34AA93F668DD}"/>
                  </a:ext>
                </a:extLst>
              </p:cNvPr>
              <p:cNvSpPr txBox="1">
                <a:spLocks noRot="1" noChangeAspect="1" noMove="1" noResize="1" noEditPoints="1" noAdjustHandles="1" noChangeArrowheads="1" noChangeShapeType="1" noTextEdit="1"/>
              </p:cNvSpPr>
              <p:nvPr/>
            </p:nvSpPr>
            <p:spPr>
              <a:xfrm>
                <a:off x="3130479" y="2967335"/>
                <a:ext cx="1751890"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1B3ED8-FAC2-A08A-37FF-6535CA93890E}"/>
                  </a:ext>
                </a:extLst>
              </p:cNvPr>
              <p:cNvSpPr txBox="1"/>
              <p:nvPr/>
            </p:nvSpPr>
            <p:spPr>
              <a:xfrm>
                <a:off x="6096000" y="3244334"/>
                <a:ext cx="16780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=1</m:t>
                      </m:r>
                    </m:oMath>
                  </m:oMathPara>
                </a14:m>
                <a:endParaRPr lang="en-US" b="0"/>
              </a:p>
            </p:txBody>
          </p:sp>
        </mc:Choice>
        <mc:Fallback xmlns="">
          <p:sp>
            <p:nvSpPr>
              <p:cNvPr id="9" name="TextBox 8">
                <a:extLst>
                  <a:ext uri="{FF2B5EF4-FFF2-40B4-BE49-F238E27FC236}">
                    <a16:creationId xmlns:a16="http://schemas.microsoft.com/office/drawing/2014/main" id="{CD1B3ED8-FAC2-A08A-37FF-6535CA93890E}"/>
                  </a:ext>
                </a:extLst>
              </p:cNvPr>
              <p:cNvSpPr txBox="1">
                <a:spLocks noRot="1" noChangeAspect="1" noMove="1" noResize="1" noEditPoints="1" noAdjustHandles="1" noChangeArrowheads="1" noChangeShapeType="1" noTextEdit="1"/>
              </p:cNvSpPr>
              <p:nvPr/>
            </p:nvSpPr>
            <p:spPr>
              <a:xfrm>
                <a:off x="6096000" y="3244334"/>
                <a:ext cx="167802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57FBF0-C304-B6B8-3766-19D62A719023}"/>
                  </a:ext>
                </a:extLst>
              </p:cNvPr>
              <p:cNvSpPr txBox="1"/>
              <p:nvPr/>
            </p:nvSpPr>
            <p:spPr>
              <a:xfrm>
                <a:off x="1378589" y="4438201"/>
                <a:ext cx="112466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0" smtClean="0">
                          <a:latin typeface="Cambria Math" panose="02040503050406030204" pitchFamily="18" charset="0"/>
                        </a:rPr>
                        <m:t>0.05</m:t>
                      </m:r>
                    </m:oMath>
                  </m:oMathPara>
                </a14:m>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=0.95</m:t>
                      </m:r>
                    </m:oMath>
                  </m:oMathPara>
                </a14:m>
                <a:endParaRPr lang="en-US" b="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=0.00</m:t>
                      </m:r>
                    </m:oMath>
                  </m:oMathPara>
                </a14:m>
                <a:endParaRPr lang="en-US" b="0"/>
              </a:p>
            </p:txBody>
          </p:sp>
        </mc:Choice>
        <mc:Fallback xmlns="">
          <p:sp>
            <p:nvSpPr>
              <p:cNvPr id="10" name="TextBox 9">
                <a:extLst>
                  <a:ext uri="{FF2B5EF4-FFF2-40B4-BE49-F238E27FC236}">
                    <a16:creationId xmlns:a16="http://schemas.microsoft.com/office/drawing/2014/main" id="{C057FBF0-C304-B6B8-3766-19D62A719023}"/>
                  </a:ext>
                </a:extLst>
              </p:cNvPr>
              <p:cNvSpPr txBox="1">
                <a:spLocks noRot="1" noChangeAspect="1" noMove="1" noResize="1" noEditPoints="1" noAdjustHandles="1" noChangeArrowheads="1" noChangeShapeType="1" noTextEdit="1"/>
              </p:cNvSpPr>
              <p:nvPr/>
            </p:nvSpPr>
            <p:spPr>
              <a:xfrm>
                <a:off x="1378589" y="4438201"/>
                <a:ext cx="1124667" cy="9233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711B93-C956-3517-5CC1-B755531C3D66}"/>
                  </a:ext>
                </a:extLst>
              </p:cNvPr>
              <p:cNvSpPr txBox="1"/>
              <p:nvPr/>
            </p:nvSpPr>
            <p:spPr>
              <a:xfrm>
                <a:off x="2794965" y="4650988"/>
                <a:ext cx="91854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𝑃𝑟𝑜𝑏𝑎𝑏𝑖𝑙𝑖𝑡𝑦</m:t>
                          </m:r>
                        </m:e>
                        <m:sub>
                          <m:r>
                            <a:rPr lang="en-US" i="1">
                              <a:latin typeface="Cambria Math" panose="02040503050406030204" pitchFamily="18" charset="0"/>
                            </a:rPr>
                            <m:t>𝑂𝑣𝑒𝑟𝑎𝑙𝑙</m:t>
                          </m:r>
                        </m:sub>
                      </m:sSub>
                      <m:r>
                        <a:rPr lang="en-US" b="0" i="1" smtClean="0">
                          <a:latin typeface="Cambria Math" panose="02040503050406030204" pitchFamily="18" charset="0"/>
                        </a:rPr>
                        <m:t>=0.05∗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𝑃𝑟𝑜𝑏𝑎𝑏𝑖𝑙𝑖𝑡𝑦</m:t>
                          </m:r>
                        </m:e>
                        <m:sub>
                          <m:r>
                            <a:rPr lang="en-US" b="0" i="1" smtClean="0">
                              <a:latin typeface="Cambria Math" panose="02040503050406030204" pitchFamily="18" charset="0"/>
                            </a:rPr>
                            <m:t>𝐿𝑅</m:t>
                          </m:r>
                        </m:sub>
                      </m:sSub>
                      <m:r>
                        <a:rPr lang="en-US" b="0" i="1" smtClean="0">
                          <a:latin typeface="Cambria Math" panose="02040503050406030204" pitchFamily="18" charset="0"/>
                        </a:rPr>
                        <m:t>+0.95</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𝑃𝑟𝑜𝑏𝑎𝑏𝑖𝑙𝑖𝑡𝑦</m:t>
                          </m:r>
                        </m:e>
                        <m:sub>
                          <m:r>
                            <a:rPr lang="en-US" b="0" i="1" smtClean="0">
                              <a:latin typeface="Cambria Math" panose="02040503050406030204" pitchFamily="18" charset="0"/>
                            </a:rPr>
                            <m:t>𝑅𝐹</m:t>
                          </m:r>
                        </m:sub>
                      </m:sSub>
                      <m:r>
                        <a:rPr lang="en-US" i="1">
                          <a:latin typeface="Cambria Math" panose="02040503050406030204" pitchFamily="18" charset="0"/>
                        </a:rPr>
                        <m:t>+</m:t>
                      </m:r>
                      <m:r>
                        <a:rPr lang="en-US" b="0" i="0" smtClean="0">
                          <a:latin typeface="Cambria Math" panose="02040503050406030204" pitchFamily="18" charset="0"/>
                        </a:rPr>
                        <m:t>0.00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𝑃𝑟𝑜𝑏𝑎𝑏𝑖𝑙𝑖𝑡𝑦</m:t>
                          </m:r>
                        </m:e>
                        <m:sub>
                          <m:r>
                            <a:rPr lang="en-US" b="0" i="1" smtClean="0">
                              <a:latin typeface="Cambria Math" panose="02040503050406030204" pitchFamily="18" charset="0"/>
                            </a:rPr>
                            <m:t>𝐵𝑇</m:t>
                          </m:r>
                        </m:sub>
                      </m:sSub>
                    </m:oMath>
                  </m:oMathPara>
                </a14:m>
                <a:endParaRPr lang="en-US"/>
              </a:p>
            </p:txBody>
          </p:sp>
        </mc:Choice>
        <mc:Fallback xmlns="">
          <p:sp>
            <p:nvSpPr>
              <p:cNvPr id="11" name="TextBox 10">
                <a:extLst>
                  <a:ext uri="{FF2B5EF4-FFF2-40B4-BE49-F238E27FC236}">
                    <a16:creationId xmlns:a16="http://schemas.microsoft.com/office/drawing/2014/main" id="{FC711B93-C956-3517-5CC1-B755531C3D66}"/>
                  </a:ext>
                </a:extLst>
              </p:cNvPr>
              <p:cNvSpPr txBox="1">
                <a:spLocks noRot="1" noChangeAspect="1" noMove="1" noResize="1" noEditPoints="1" noAdjustHandles="1" noChangeArrowheads="1" noChangeShapeType="1" noTextEdit="1"/>
              </p:cNvSpPr>
              <p:nvPr/>
            </p:nvSpPr>
            <p:spPr>
              <a:xfrm>
                <a:off x="2794965" y="4650988"/>
                <a:ext cx="9185400"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71718B-F982-24F3-8C39-F52F97BFCB1E}"/>
                  </a:ext>
                </a:extLst>
              </p:cNvPr>
              <p:cNvSpPr txBox="1"/>
              <p:nvPr/>
            </p:nvSpPr>
            <p:spPr>
              <a:xfrm>
                <a:off x="4006424" y="5198226"/>
                <a:ext cx="3232103"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𝐴𝑐𝑐𝑢𝑟𝑎𝑐𝑦</m:t>
                          </m:r>
                        </m:e>
                        <m:sub>
                          <m:r>
                            <a:rPr lang="en-US" b="0" i="1" smtClean="0">
                              <a:latin typeface="Cambria Math" panose="02040503050406030204" pitchFamily="18" charset="0"/>
                            </a:rPr>
                            <m:t>𝑇𝑟𝑎𝑖𝑛𝑖𝑛𝑔</m:t>
                          </m:r>
                          <m:r>
                            <a:rPr lang="en-US" b="0" i="1" smtClean="0">
                              <a:latin typeface="Cambria Math" panose="02040503050406030204" pitchFamily="18" charset="0"/>
                            </a:rPr>
                            <m:t> </m:t>
                          </m:r>
                          <m:r>
                            <a:rPr lang="en-US" b="0" i="1" smtClean="0">
                              <a:latin typeface="Cambria Math" panose="02040503050406030204" pitchFamily="18" charset="0"/>
                            </a:rPr>
                            <m:t>𝐷𝑎𝑡𝑎</m:t>
                          </m:r>
                        </m:sub>
                      </m:sSub>
                      <m:r>
                        <a:rPr lang="en-US" b="0" i="1" smtClean="0">
                          <a:latin typeface="Cambria Math" panose="02040503050406030204" pitchFamily="18" charset="0"/>
                        </a:rPr>
                        <m:t>=0.99</m:t>
                      </m:r>
                    </m:oMath>
                  </m:oMathPara>
                </a14:m>
                <a:endParaRPr lang="en-US"/>
              </a:p>
            </p:txBody>
          </p:sp>
        </mc:Choice>
        <mc:Fallback xmlns="">
          <p:sp>
            <p:nvSpPr>
              <p:cNvPr id="12" name="TextBox 11">
                <a:extLst>
                  <a:ext uri="{FF2B5EF4-FFF2-40B4-BE49-F238E27FC236}">
                    <a16:creationId xmlns:a16="http://schemas.microsoft.com/office/drawing/2014/main" id="{5D71718B-F982-24F3-8C39-F52F97BFCB1E}"/>
                  </a:ext>
                </a:extLst>
              </p:cNvPr>
              <p:cNvSpPr txBox="1">
                <a:spLocks noRot="1" noChangeAspect="1" noMove="1" noResize="1" noEditPoints="1" noAdjustHandles="1" noChangeArrowheads="1" noChangeShapeType="1" noTextEdit="1"/>
              </p:cNvSpPr>
              <p:nvPr/>
            </p:nvSpPr>
            <p:spPr>
              <a:xfrm>
                <a:off x="4006424" y="5198226"/>
                <a:ext cx="3232103" cy="391902"/>
              </a:xfrm>
              <a:prstGeom prst="rect">
                <a:avLst/>
              </a:prstGeom>
              <a:blipFill>
                <a:blip r:embed="rId8"/>
                <a:stretch>
                  <a:fillRect b="-10938"/>
                </a:stretch>
              </a:blipFill>
            </p:spPr>
            <p:txBody>
              <a:bodyPr/>
              <a:lstStyle/>
              <a:p>
                <a:r>
                  <a:rPr lang="en-US">
                    <a:noFill/>
                  </a:rPr>
                  <a:t> </a:t>
                </a:r>
              </a:p>
            </p:txBody>
          </p:sp>
        </mc:Fallback>
      </mc:AlternateContent>
    </p:spTree>
    <p:extLst>
      <p:ext uri="{BB962C8B-B14F-4D97-AF65-F5344CB8AC3E}">
        <p14:creationId xmlns:p14="http://schemas.microsoft.com/office/powerpoint/2010/main" val="868439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6AAA0-DCF7-38FC-F7F6-0D1961CC7F59}"/>
              </a:ext>
            </a:extLst>
          </p:cNvPr>
          <p:cNvSpPr>
            <a:spLocks noGrp="1"/>
          </p:cNvSpPr>
          <p:nvPr>
            <p:ph type="title"/>
          </p:nvPr>
        </p:nvSpPr>
        <p:spPr/>
        <p:txBody>
          <a:bodyPr>
            <a:normAutofit fontScale="90000"/>
          </a:bodyPr>
          <a:lstStyle/>
          <a:p>
            <a:r>
              <a:rPr lang="en-US"/>
              <a:t>Model Evaluation with Holdout Data</a:t>
            </a:r>
          </a:p>
        </p:txBody>
      </p:sp>
      <p:sp>
        <p:nvSpPr>
          <p:cNvPr id="4" name="Content Placeholder 2">
            <a:extLst>
              <a:ext uri="{FF2B5EF4-FFF2-40B4-BE49-F238E27FC236}">
                <a16:creationId xmlns:a16="http://schemas.microsoft.com/office/drawing/2014/main" id="{89A8C7C1-058A-15FB-F843-38B0CE332F0F}"/>
              </a:ext>
            </a:extLst>
          </p:cNvPr>
          <p:cNvSpPr>
            <a:spLocks noGrp="1"/>
          </p:cNvSpPr>
          <p:nvPr>
            <p:ph sz="quarter" idx="11"/>
          </p:nvPr>
        </p:nvSpPr>
        <p:spPr>
          <a:xfrm>
            <a:off x="1086880" y="1889542"/>
            <a:ext cx="9964737" cy="4388857"/>
          </a:xfrm>
        </p:spPr>
        <p:txBody>
          <a:bodyPr>
            <a:normAutofit/>
          </a:bodyPr>
          <a:lstStyle/>
          <a:p>
            <a:r>
              <a:rPr lang="en-US"/>
              <a:t>Ensembled model was evaluated on the holdout data set</a:t>
            </a:r>
          </a:p>
          <a:p>
            <a:endParaRPr lang="en-US"/>
          </a:p>
          <a:p>
            <a:endParaRPr lang="en-US"/>
          </a:p>
          <a:p>
            <a:r>
              <a:rPr lang="en-US"/>
              <a:t>Confusion Matrix:</a:t>
            </a:r>
          </a:p>
          <a:p>
            <a:endParaRPr lang="en-US"/>
          </a:p>
          <a:p>
            <a:pPr lvl="1"/>
            <a:endParaRPr lang="en-US"/>
          </a:p>
          <a:p>
            <a:pPr lvl="1"/>
            <a:endParaRPr lang="en-US"/>
          </a:p>
          <a:p>
            <a:pPr lvl="1"/>
            <a:r>
              <a:rPr lang="en-US"/>
              <a:t>Many false positives – model is cautious to not report</a:t>
            </a:r>
          </a:p>
          <a:p>
            <a:pPr lvl="1"/>
            <a:r>
              <a:rPr lang="en-US"/>
              <a:t>Few false negatives – model is not missing many</a:t>
            </a:r>
          </a:p>
          <a:p>
            <a:pPr marL="0" indent="0">
              <a:buNone/>
            </a:pPr>
            <a:endParaRPr lang="en-US"/>
          </a:p>
          <a:p>
            <a:pPr lvl="1"/>
            <a:endParaRPr lang="en-US"/>
          </a:p>
        </p:txBody>
      </p:sp>
      <p:pic>
        <p:nvPicPr>
          <p:cNvPr id="7" name="Picture 6">
            <a:extLst>
              <a:ext uri="{FF2B5EF4-FFF2-40B4-BE49-F238E27FC236}">
                <a16:creationId xmlns:a16="http://schemas.microsoft.com/office/drawing/2014/main" id="{3E55F439-3183-F16F-4FA0-08C167CE34D1}"/>
              </a:ext>
            </a:extLst>
          </p:cNvPr>
          <p:cNvPicPr>
            <a:picLocks noChangeAspect="1"/>
          </p:cNvPicPr>
          <p:nvPr/>
        </p:nvPicPr>
        <p:blipFill>
          <a:blip r:embed="rId3"/>
          <a:stretch>
            <a:fillRect/>
          </a:stretch>
        </p:blipFill>
        <p:spPr>
          <a:xfrm>
            <a:off x="3800718" y="3075369"/>
            <a:ext cx="2609432" cy="119026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10E89B6-B48D-8C65-F3B2-263548EB0B6C}"/>
                  </a:ext>
                </a:extLst>
              </p:cNvPr>
              <p:cNvSpPr txBox="1"/>
              <p:nvPr/>
            </p:nvSpPr>
            <p:spPr>
              <a:xfrm>
                <a:off x="3398124" y="2223032"/>
                <a:ext cx="315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𝐴𝑐𝑐𝑢𝑟𝑎𝑐𝑦</m:t>
                          </m:r>
                        </m:e>
                        <m:sub>
                          <m:r>
                            <a:rPr lang="en-US" b="0" i="1" smtClean="0">
                              <a:latin typeface="Cambria Math" panose="02040503050406030204" pitchFamily="18" charset="0"/>
                            </a:rPr>
                            <m:t>𝐻𝑜𝑙𝑑𝑜𝑢𝑡</m:t>
                          </m:r>
                          <m:r>
                            <a:rPr lang="en-US" b="0" i="1" smtClean="0">
                              <a:latin typeface="Cambria Math" panose="02040503050406030204" pitchFamily="18" charset="0"/>
                            </a:rPr>
                            <m:t> </m:t>
                          </m:r>
                          <m:r>
                            <a:rPr lang="en-US" b="0" i="1" smtClean="0">
                              <a:latin typeface="Cambria Math" panose="02040503050406030204" pitchFamily="18" charset="0"/>
                            </a:rPr>
                            <m:t>𝐷𝑎𝑡𝑎</m:t>
                          </m:r>
                        </m:sub>
                      </m:sSub>
                      <m:r>
                        <a:rPr lang="en-US" b="0" i="1" smtClean="0">
                          <a:latin typeface="Cambria Math" panose="02040503050406030204" pitchFamily="18" charset="0"/>
                        </a:rPr>
                        <m:t>=0.35</m:t>
                      </m:r>
                    </m:oMath>
                  </m:oMathPara>
                </a14:m>
                <a:endParaRPr lang="en-US"/>
              </a:p>
            </p:txBody>
          </p:sp>
        </mc:Choice>
        <mc:Fallback xmlns="">
          <p:sp>
            <p:nvSpPr>
              <p:cNvPr id="8" name="TextBox 7">
                <a:extLst>
                  <a:ext uri="{FF2B5EF4-FFF2-40B4-BE49-F238E27FC236}">
                    <a16:creationId xmlns:a16="http://schemas.microsoft.com/office/drawing/2014/main" id="{A10E89B6-B48D-8C65-F3B2-263548EB0B6C}"/>
                  </a:ext>
                </a:extLst>
              </p:cNvPr>
              <p:cNvSpPr txBox="1">
                <a:spLocks noRot="1" noChangeAspect="1" noMove="1" noResize="1" noEditPoints="1" noAdjustHandles="1" noChangeArrowheads="1" noChangeShapeType="1" noTextEdit="1"/>
              </p:cNvSpPr>
              <p:nvPr/>
            </p:nvSpPr>
            <p:spPr>
              <a:xfrm>
                <a:off x="3398124" y="2223032"/>
                <a:ext cx="3153363" cy="369332"/>
              </a:xfrm>
              <a:prstGeom prst="rect">
                <a:avLst/>
              </a:prstGeom>
              <a:blipFill>
                <a:blip r:embed="rId4"/>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2167754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8AA2D-14FD-F0B3-C6B5-0E750E0B30A7}"/>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63E7B198-F795-FE72-BB72-E8CF14720F7D}"/>
              </a:ext>
            </a:extLst>
          </p:cNvPr>
          <p:cNvSpPr>
            <a:spLocks noGrp="1"/>
          </p:cNvSpPr>
          <p:nvPr>
            <p:ph sz="quarter" idx="11"/>
          </p:nvPr>
        </p:nvSpPr>
        <p:spPr>
          <a:xfrm>
            <a:off x="907521" y="1859002"/>
            <a:ext cx="9964737" cy="4655328"/>
          </a:xfrm>
        </p:spPr>
        <p:txBody>
          <a:bodyPr vert="horz" lIns="0" tIns="0" rIns="0" bIns="0" rtlCol="0" anchor="t">
            <a:normAutofit/>
          </a:bodyPr>
          <a:lstStyle/>
          <a:p>
            <a:pPr>
              <a:lnSpc>
                <a:spcPct val="80000"/>
              </a:lnSpc>
            </a:pPr>
            <a:r>
              <a:rPr lang="en-US">
                <a:latin typeface="ITC Franklin Gothic Std Book"/>
              </a:rPr>
              <a:t>The best individual model evaluated with the holdout data was the boosted trees</a:t>
            </a:r>
          </a:p>
          <a:p>
            <a:pPr>
              <a:lnSpc>
                <a:spcPct val="80000"/>
              </a:lnSpc>
            </a:pPr>
            <a:r>
              <a:rPr lang="en-US">
                <a:latin typeface="ITC Franklin Gothic Std Book"/>
              </a:rPr>
              <a:t>The model stacking preferred was a random forest, with some input from logistic regression</a:t>
            </a:r>
          </a:p>
          <a:p>
            <a:pPr lvl="1">
              <a:lnSpc>
                <a:spcPct val="80000"/>
              </a:lnSpc>
            </a:pPr>
            <a:r>
              <a:rPr lang="en-US"/>
              <a:t>Gradient boosted trees were determined to have no input</a:t>
            </a:r>
          </a:p>
          <a:p>
            <a:pPr>
              <a:lnSpc>
                <a:spcPct val="80000"/>
              </a:lnSpc>
            </a:pPr>
            <a:r>
              <a:rPr lang="en-US">
                <a:latin typeface="ITC Franklin Gothic Std Book"/>
              </a:rPr>
              <a:t>Model insights</a:t>
            </a:r>
            <a:endParaRPr lang="en-US"/>
          </a:p>
          <a:p>
            <a:pPr lvl="1">
              <a:lnSpc>
                <a:spcPct val="80000"/>
              </a:lnSpc>
            </a:pPr>
            <a:r>
              <a:rPr lang="en-US">
                <a:latin typeface="ITC Franklin Gothic Std Book"/>
              </a:rPr>
              <a:t>The Random Forest model preferred deep, complex trees which ended up overfitting to the training data</a:t>
            </a:r>
          </a:p>
          <a:p>
            <a:pPr lvl="2">
              <a:lnSpc>
                <a:spcPct val="80000"/>
              </a:lnSpc>
            </a:pPr>
            <a:r>
              <a:rPr lang="en-US">
                <a:latin typeface="ITC Franklin Gothic Std Book"/>
              </a:rPr>
              <a:t>This was computationally expensive</a:t>
            </a:r>
            <a:endParaRPr lang="en-US"/>
          </a:p>
          <a:p>
            <a:pPr lvl="1">
              <a:lnSpc>
                <a:spcPct val="80000"/>
              </a:lnSpc>
            </a:pPr>
            <a:r>
              <a:rPr lang="en-US">
                <a:latin typeface="ITC Franklin Gothic Std Book"/>
              </a:rPr>
              <a:t>The Logistic Regression model preferred large intercepts and a greater number of parameters</a:t>
            </a:r>
            <a:endParaRPr lang="en-US"/>
          </a:p>
          <a:p>
            <a:pPr lvl="1">
              <a:lnSpc>
                <a:spcPct val="80000"/>
              </a:lnSpc>
            </a:pPr>
            <a:r>
              <a:rPr lang="en-US">
                <a:latin typeface="ITC Franklin Gothic Std Book"/>
              </a:rPr>
              <a:t>The Boosted Tree model had the best holdout performance but was given less weight than RF for ensemble model</a:t>
            </a:r>
            <a:endParaRPr lang="en-US"/>
          </a:p>
          <a:p>
            <a:pPr>
              <a:lnSpc>
                <a:spcPct val="80000"/>
              </a:lnSpc>
            </a:pPr>
            <a:r>
              <a:rPr lang="en-US">
                <a:latin typeface="ITC Franklin Gothic Std Book"/>
              </a:rPr>
              <a:t>Lessons learned</a:t>
            </a:r>
            <a:endParaRPr lang="en-US"/>
          </a:p>
          <a:p>
            <a:pPr lvl="1">
              <a:lnSpc>
                <a:spcPct val="80000"/>
              </a:lnSpc>
            </a:pPr>
            <a:r>
              <a:rPr lang="en-US">
                <a:latin typeface="ITC Franklin Gothic Std Book"/>
              </a:rPr>
              <a:t>Data engineering was crucial </a:t>
            </a:r>
          </a:p>
          <a:p>
            <a:pPr lvl="1">
              <a:lnSpc>
                <a:spcPct val="80000"/>
              </a:lnSpc>
            </a:pPr>
            <a:r>
              <a:rPr lang="en-US">
                <a:latin typeface="ITC Franklin Gothic Std Book"/>
              </a:rPr>
              <a:t>Needed to keep track of probabilities vs predictions</a:t>
            </a:r>
          </a:p>
          <a:p>
            <a:pPr lvl="1">
              <a:lnSpc>
                <a:spcPct val="80000"/>
              </a:lnSpc>
            </a:pPr>
            <a:r>
              <a:rPr lang="en-US">
                <a:latin typeface="ITC Franklin Gothic Std Book"/>
              </a:rPr>
              <a:t>Future work could look at the impact of the determined cost function</a:t>
            </a:r>
            <a:endParaRPr lang="en-US"/>
          </a:p>
        </p:txBody>
      </p:sp>
    </p:spTree>
    <p:extLst>
      <p:ext uri="{BB962C8B-B14F-4D97-AF65-F5344CB8AC3E}">
        <p14:creationId xmlns:p14="http://schemas.microsoft.com/office/powerpoint/2010/main" val="106537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02D0-C12C-9F09-D3B5-38F4D8A78174}"/>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007873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81AC33-F9F2-4A4A-9B2B-F10D332C174F}"/>
              </a:ext>
            </a:extLst>
          </p:cNvPr>
          <p:cNvPicPr>
            <a:picLocks noChangeAspect="1"/>
          </p:cNvPicPr>
          <p:nvPr/>
        </p:nvPicPr>
        <p:blipFill>
          <a:blip r:embed="rId3"/>
          <a:stretch>
            <a:fillRect/>
          </a:stretch>
        </p:blipFill>
        <p:spPr>
          <a:xfrm>
            <a:off x="8229600" y="1590453"/>
            <a:ext cx="3614057" cy="4859144"/>
          </a:xfrm>
          <a:prstGeom prst="rect">
            <a:avLst/>
          </a:prstGeom>
        </p:spPr>
      </p:pic>
      <p:sp>
        <p:nvSpPr>
          <p:cNvPr id="2" name="Title 1">
            <a:extLst>
              <a:ext uri="{FF2B5EF4-FFF2-40B4-BE49-F238E27FC236}">
                <a16:creationId xmlns:a16="http://schemas.microsoft.com/office/drawing/2014/main" id="{E4BB3810-484B-14C6-0B90-488054E6F3F2}"/>
              </a:ext>
            </a:extLst>
          </p:cNvPr>
          <p:cNvSpPr>
            <a:spLocks noGrp="1"/>
          </p:cNvSpPr>
          <p:nvPr>
            <p:ph type="title"/>
          </p:nvPr>
        </p:nvSpPr>
        <p:spPr>
          <a:xfrm>
            <a:off x="1087438" y="530018"/>
            <a:ext cx="9964179" cy="954129"/>
          </a:xfrm>
        </p:spPr>
        <p:txBody>
          <a:bodyPr>
            <a:normAutofit fontScale="90000"/>
          </a:bodyPr>
          <a:lstStyle/>
          <a:p>
            <a:r>
              <a:rPr lang="en-US"/>
              <a:t>Data Summary and Problem Statement</a:t>
            </a:r>
          </a:p>
        </p:txBody>
      </p:sp>
      <p:sp>
        <p:nvSpPr>
          <p:cNvPr id="3" name="Text">
            <a:extLst>
              <a:ext uri="{FF2B5EF4-FFF2-40B4-BE49-F238E27FC236}">
                <a16:creationId xmlns:a16="http://schemas.microsoft.com/office/drawing/2014/main" id="{6A913004-4FA9-A194-20A1-81E641963FA5}"/>
              </a:ext>
            </a:extLst>
          </p:cNvPr>
          <p:cNvSpPr>
            <a:spLocks noGrp="1"/>
          </p:cNvSpPr>
          <p:nvPr>
            <p:ph sz="quarter" idx="11"/>
          </p:nvPr>
        </p:nvSpPr>
        <p:spPr>
          <a:xfrm>
            <a:off x="1086881" y="1902270"/>
            <a:ext cx="7980920" cy="4425712"/>
          </a:xfrm>
        </p:spPr>
        <p:txBody>
          <a:bodyPr>
            <a:normAutofit/>
          </a:bodyPr>
          <a:lstStyle/>
          <a:p>
            <a:r>
              <a:rPr lang="en-US"/>
              <a:t>Goal: </a:t>
            </a:r>
            <a:r>
              <a:rPr lang="en-US" b="0" i="0">
                <a:solidFill>
                  <a:srgbClr val="3C4043"/>
                </a:solidFill>
                <a:effectLst/>
                <a:highlight>
                  <a:srgbClr val="FFFFFF"/>
                </a:highlight>
                <a:latin typeface="Inter"/>
              </a:rPr>
              <a:t>train a model to predict whether a patient is at </a:t>
            </a:r>
            <a:r>
              <a:rPr lang="en-US" b="1" i="0">
                <a:solidFill>
                  <a:srgbClr val="3C4043"/>
                </a:solidFill>
                <a:effectLst/>
                <a:highlight>
                  <a:srgbClr val="FFFFFF"/>
                </a:highlight>
                <a:latin typeface="Inter"/>
              </a:rPr>
              <a:t>high </a:t>
            </a:r>
            <a:r>
              <a:rPr lang="en-US" i="0">
                <a:solidFill>
                  <a:srgbClr val="3C4043"/>
                </a:solidFill>
                <a:effectLst/>
                <a:highlight>
                  <a:srgbClr val="FFFFFF"/>
                </a:highlight>
                <a:latin typeface="Inter"/>
              </a:rPr>
              <a:t>or</a:t>
            </a:r>
            <a:r>
              <a:rPr lang="en-US" b="1" i="0">
                <a:solidFill>
                  <a:srgbClr val="3C4043"/>
                </a:solidFill>
                <a:effectLst/>
                <a:highlight>
                  <a:srgbClr val="FFFFFF"/>
                </a:highlight>
                <a:latin typeface="Inter"/>
              </a:rPr>
              <a:t> low </a:t>
            </a:r>
            <a:r>
              <a:rPr lang="en-US" i="0">
                <a:solidFill>
                  <a:srgbClr val="3C4043"/>
                </a:solidFill>
                <a:effectLst/>
                <a:highlight>
                  <a:srgbClr val="FFFFFF"/>
                </a:highlight>
                <a:latin typeface="Inter"/>
              </a:rPr>
              <a:t>risk</a:t>
            </a:r>
            <a:r>
              <a:rPr lang="en-US" b="0" i="0">
                <a:solidFill>
                  <a:srgbClr val="3C4043"/>
                </a:solidFill>
                <a:effectLst/>
                <a:highlight>
                  <a:srgbClr val="FFFFFF"/>
                </a:highlight>
                <a:latin typeface="Inter"/>
              </a:rPr>
              <a:t> of a heart attack.</a:t>
            </a:r>
          </a:p>
          <a:p>
            <a:r>
              <a:rPr lang="en-US">
                <a:solidFill>
                  <a:srgbClr val="3C4043"/>
                </a:solidFill>
                <a:highlight>
                  <a:srgbClr val="FFFFFF"/>
                </a:highlight>
                <a:latin typeface="Inter"/>
              </a:rPr>
              <a:t>Data Summary</a:t>
            </a:r>
          </a:p>
          <a:p>
            <a:pPr lvl="1"/>
            <a:r>
              <a:rPr lang="en-US">
                <a:solidFill>
                  <a:srgbClr val="3C4043"/>
                </a:solidFill>
                <a:highlight>
                  <a:srgbClr val="FFFFFF"/>
                </a:highlight>
                <a:latin typeface="Inter"/>
                <a:hlinkClick r:id="rId4"/>
              </a:rPr>
              <a:t>Kaggle dataset</a:t>
            </a:r>
            <a:r>
              <a:rPr lang="en-US">
                <a:solidFill>
                  <a:srgbClr val="3C4043"/>
                </a:solidFill>
                <a:highlight>
                  <a:srgbClr val="FFFFFF"/>
                </a:highlight>
                <a:latin typeface="Inter"/>
              </a:rPr>
              <a:t>: “Heart Attack Risk Analysis”</a:t>
            </a:r>
          </a:p>
          <a:p>
            <a:pPr lvl="1"/>
            <a:r>
              <a:rPr lang="en-US">
                <a:solidFill>
                  <a:srgbClr val="3C4043"/>
                </a:solidFill>
                <a:highlight>
                  <a:srgbClr val="FFFFFF"/>
                </a:highlight>
                <a:latin typeface="Inter"/>
              </a:rPr>
              <a:t>Medical and demographic info for &gt;7000 patients</a:t>
            </a:r>
          </a:p>
          <a:p>
            <a:pPr lvl="1"/>
            <a:r>
              <a:rPr lang="en-US">
                <a:solidFill>
                  <a:srgbClr val="3C4043"/>
                </a:solidFill>
                <a:highlight>
                  <a:srgbClr val="FFFFFF"/>
                </a:highlight>
                <a:latin typeface="Inter"/>
              </a:rPr>
              <a:t>24 predictor variables including age, sex, BMI, heart rate, exercise habits, etc.</a:t>
            </a:r>
          </a:p>
          <a:p>
            <a:pPr lvl="1"/>
            <a:r>
              <a:rPr lang="en-US">
                <a:solidFill>
                  <a:srgbClr val="3C4043"/>
                </a:solidFill>
                <a:highlight>
                  <a:srgbClr val="FFFFFF"/>
                </a:highlight>
                <a:latin typeface="Inter"/>
              </a:rPr>
              <a:t>Data is a combination of numeric, binary, and categorical data</a:t>
            </a:r>
          </a:p>
          <a:p>
            <a:r>
              <a:rPr lang="en-US">
                <a:solidFill>
                  <a:srgbClr val="3C4043"/>
                </a:solidFill>
                <a:highlight>
                  <a:srgbClr val="FFFFFF"/>
                </a:highlight>
                <a:latin typeface="Inter"/>
              </a:rPr>
              <a:t>Our goal is to generate a probability of heart attack risk</a:t>
            </a:r>
          </a:p>
          <a:p>
            <a:pPr lvl="1"/>
            <a:r>
              <a:rPr lang="en-US">
                <a:solidFill>
                  <a:srgbClr val="3C4043"/>
                </a:solidFill>
                <a:highlight>
                  <a:srgbClr val="FFFFFF"/>
                </a:highlight>
                <a:latin typeface="Inter"/>
              </a:rPr>
              <a:t>Probability is thresholded into a 1 (high risk) or 0 (low risk)</a:t>
            </a:r>
          </a:p>
          <a:p>
            <a:pPr marL="0" indent="0">
              <a:buNone/>
            </a:pPr>
            <a:endParaRPr lang="en-US">
              <a:solidFill>
                <a:srgbClr val="3C4043"/>
              </a:solidFill>
              <a:highlight>
                <a:srgbClr val="FFFFFF"/>
              </a:highlight>
              <a:latin typeface="Inter"/>
            </a:endParaRPr>
          </a:p>
          <a:p>
            <a:endParaRPr lang="en-US">
              <a:solidFill>
                <a:srgbClr val="3C4043"/>
              </a:solidFill>
              <a:highlight>
                <a:srgbClr val="FFFFFF"/>
              </a:highlight>
              <a:latin typeface="Inter"/>
            </a:endParaRPr>
          </a:p>
          <a:p>
            <a:pPr lvl="1"/>
            <a:endParaRPr lang="en-US">
              <a:solidFill>
                <a:srgbClr val="3C4043"/>
              </a:solidFill>
              <a:highlight>
                <a:srgbClr val="FFFFFF"/>
              </a:highlight>
              <a:latin typeface="Inter"/>
            </a:endParaRPr>
          </a:p>
          <a:p>
            <a:pPr marL="0" indent="0">
              <a:buNone/>
            </a:pPr>
            <a:endParaRPr lang="en-US">
              <a:solidFill>
                <a:srgbClr val="3C4043"/>
              </a:solidFill>
              <a:highlight>
                <a:srgbClr val="FFFFFF"/>
              </a:highlight>
              <a:latin typeface="Inter"/>
            </a:endParaRPr>
          </a:p>
          <a:p>
            <a:pPr lvl="1"/>
            <a:endParaRPr lang="en-US"/>
          </a:p>
        </p:txBody>
      </p:sp>
    </p:spTree>
    <p:extLst>
      <p:ext uri="{BB962C8B-B14F-4D97-AF65-F5344CB8AC3E}">
        <p14:creationId xmlns:p14="http://schemas.microsoft.com/office/powerpoint/2010/main" val="439023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3E72-32A3-9618-50FF-70AF4E5F71D0}"/>
              </a:ext>
            </a:extLst>
          </p:cNvPr>
          <p:cNvSpPr>
            <a:spLocks noGrp="1"/>
          </p:cNvSpPr>
          <p:nvPr>
            <p:ph type="title"/>
          </p:nvPr>
        </p:nvSpPr>
        <p:spPr/>
        <p:txBody>
          <a:bodyPr/>
          <a:lstStyle/>
          <a:p>
            <a:r>
              <a:rPr lang="en-US"/>
              <a:t>Data Exploration</a:t>
            </a:r>
          </a:p>
        </p:txBody>
      </p:sp>
      <p:pic>
        <p:nvPicPr>
          <p:cNvPr id="11" name="Content Placeholder 10" descr="A graph with lines and a black background&#10;&#10;Description automatically generated">
            <a:extLst>
              <a:ext uri="{FF2B5EF4-FFF2-40B4-BE49-F238E27FC236}">
                <a16:creationId xmlns:a16="http://schemas.microsoft.com/office/drawing/2014/main" id="{5F9DC696-60ED-391B-392C-458875AD5E16}"/>
              </a:ext>
            </a:extLst>
          </p:cNvPr>
          <p:cNvPicPr>
            <a:picLocks noGrp="1" noChangeAspect="1"/>
          </p:cNvPicPr>
          <p:nvPr>
            <p:ph sz="quarter" idx="11"/>
          </p:nvPr>
        </p:nvPicPr>
        <p:blipFill>
          <a:blip r:embed="rId3"/>
          <a:stretch>
            <a:fillRect/>
          </a:stretch>
        </p:blipFill>
        <p:spPr>
          <a:xfrm>
            <a:off x="438956" y="1656131"/>
            <a:ext cx="5892175" cy="3637145"/>
          </a:xfrm>
        </p:spPr>
      </p:pic>
      <p:pic>
        <p:nvPicPr>
          <p:cNvPr id="13" name="Picture 12" descr="A graph with lines and lines&#10;&#10;Description automatically generated with medium confidence">
            <a:extLst>
              <a:ext uri="{FF2B5EF4-FFF2-40B4-BE49-F238E27FC236}">
                <a16:creationId xmlns:a16="http://schemas.microsoft.com/office/drawing/2014/main" id="{42728EC9-B3AB-03CB-5A8B-015878CB05DD}"/>
              </a:ext>
            </a:extLst>
          </p:cNvPr>
          <p:cNvPicPr>
            <a:picLocks noChangeAspect="1"/>
          </p:cNvPicPr>
          <p:nvPr/>
        </p:nvPicPr>
        <p:blipFill>
          <a:blip r:embed="rId4"/>
          <a:stretch>
            <a:fillRect/>
          </a:stretch>
        </p:blipFill>
        <p:spPr>
          <a:xfrm>
            <a:off x="6456968" y="1753133"/>
            <a:ext cx="5735032" cy="3540143"/>
          </a:xfrm>
          <a:prstGeom prst="rect">
            <a:avLst/>
          </a:prstGeom>
        </p:spPr>
      </p:pic>
      <p:sp>
        <p:nvSpPr>
          <p:cNvPr id="16" name="Content Placeholder 2">
            <a:extLst>
              <a:ext uri="{FF2B5EF4-FFF2-40B4-BE49-F238E27FC236}">
                <a16:creationId xmlns:a16="http://schemas.microsoft.com/office/drawing/2014/main" id="{FE70236E-A377-32B6-77AB-D302C65AFBE1}"/>
              </a:ext>
            </a:extLst>
          </p:cNvPr>
          <p:cNvSpPr txBox="1">
            <a:spLocks/>
          </p:cNvSpPr>
          <p:nvPr/>
        </p:nvSpPr>
        <p:spPr>
          <a:xfrm>
            <a:off x="1086880" y="5512679"/>
            <a:ext cx="9964737" cy="3401804"/>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500"/>
              </a:spcBef>
              <a:buFont typeface="Arial" panose="020B0604020202020204" pitchFamily="34" charset="0"/>
              <a:buChar char="•"/>
              <a:defRPr sz="2000" kern="1200">
                <a:solidFill>
                  <a:srgbClr val="232D4B"/>
                </a:solidFill>
                <a:latin typeface="ITC Franklin Gothic Std Book" panose="020B0504030503020204"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rgbClr val="232D4B"/>
                </a:solidFill>
                <a:latin typeface="ITC Franklin Gothic Std Book" panose="020B0504030503020204"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rgbClr val="232D4B"/>
                </a:solidFill>
                <a:latin typeface="ITC Franklin Gothic Std Book" panose="020B0504030503020204"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rgbClr val="232D4B"/>
                </a:solidFill>
                <a:latin typeface="ITC Franklin Gothic Std Book" panose="020B0504030503020204"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rgbClr val="232D4B"/>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Previous heart problems (binary data):</a:t>
            </a:r>
          </a:p>
          <a:p>
            <a:pPr lvl="1"/>
            <a:r>
              <a:rPr lang="en-US"/>
              <a:t>Risk if previous heart problems (1): 36.4 %</a:t>
            </a:r>
          </a:p>
          <a:p>
            <a:pPr lvl="1"/>
            <a:r>
              <a:rPr lang="en-US"/>
              <a:t>Risk if no previous heart problems (0): 35.1 %</a:t>
            </a:r>
          </a:p>
          <a:p>
            <a:pPr marL="0" indent="0">
              <a:buNone/>
            </a:pPr>
            <a:endParaRPr lang="en-US"/>
          </a:p>
        </p:txBody>
      </p:sp>
      <p:cxnSp>
        <p:nvCxnSpPr>
          <p:cNvPr id="21" name="Straight Connector 20">
            <a:extLst>
              <a:ext uri="{FF2B5EF4-FFF2-40B4-BE49-F238E27FC236}">
                <a16:creationId xmlns:a16="http://schemas.microsoft.com/office/drawing/2014/main" id="{BF160828-638C-CE64-C795-41BBFFA671A3}"/>
              </a:ext>
            </a:extLst>
          </p:cNvPr>
          <p:cNvCxnSpPr>
            <a:cxnSpLocks/>
          </p:cNvCxnSpPr>
          <p:nvPr/>
        </p:nvCxnSpPr>
        <p:spPr>
          <a:xfrm>
            <a:off x="587829" y="5467634"/>
            <a:ext cx="109836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202A76-2D2A-3D35-30CE-9C92B4A1B811}"/>
              </a:ext>
            </a:extLst>
          </p:cNvPr>
          <p:cNvCxnSpPr>
            <a:cxnSpLocks/>
          </p:cNvCxnSpPr>
          <p:nvPr/>
        </p:nvCxnSpPr>
        <p:spPr>
          <a:xfrm flipV="1">
            <a:off x="6385560" y="1842691"/>
            <a:ext cx="0" cy="36249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880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6651-162E-A09B-45E3-98D82566A597}"/>
              </a:ext>
            </a:extLst>
          </p:cNvPr>
          <p:cNvSpPr>
            <a:spLocks noGrp="1"/>
          </p:cNvSpPr>
          <p:nvPr>
            <p:ph type="title"/>
          </p:nvPr>
        </p:nvSpPr>
        <p:spPr/>
        <p:txBody>
          <a:bodyPr/>
          <a:lstStyle/>
          <a:p>
            <a:r>
              <a:rPr lang="en-US"/>
              <a:t>Data Pipeline and Cleaning Steps</a:t>
            </a:r>
          </a:p>
        </p:txBody>
      </p:sp>
      <p:sp>
        <p:nvSpPr>
          <p:cNvPr id="4" name="Rectangle: Rounded Corners 3">
            <a:extLst>
              <a:ext uri="{FF2B5EF4-FFF2-40B4-BE49-F238E27FC236}">
                <a16:creationId xmlns:a16="http://schemas.microsoft.com/office/drawing/2014/main" id="{A650D06A-31F1-312C-D211-249488840D6B}"/>
              </a:ext>
            </a:extLst>
          </p:cNvPr>
          <p:cNvSpPr/>
          <p:nvPr/>
        </p:nvSpPr>
        <p:spPr>
          <a:xfrm>
            <a:off x="425243" y="1573115"/>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Download Data</a:t>
            </a:r>
          </a:p>
        </p:txBody>
      </p:sp>
      <p:sp>
        <p:nvSpPr>
          <p:cNvPr id="7" name="Rectangle: Rounded Corners 6">
            <a:extLst>
              <a:ext uri="{FF2B5EF4-FFF2-40B4-BE49-F238E27FC236}">
                <a16:creationId xmlns:a16="http://schemas.microsoft.com/office/drawing/2014/main" id="{0CFD2A45-2E53-EC58-E533-67A4AEE52940}"/>
              </a:ext>
            </a:extLst>
          </p:cNvPr>
          <p:cNvSpPr/>
          <p:nvPr/>
        </p:nvSpPr>
        <p:spPr>
          <a:xfrm>
            <a:off x="9860528" y="1573115"/>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One-hot Encode Categorical Variables</a:t>
            </a:r>
          </a:p>
        </p:txBody>
      </p:sp>
      <p:sp>
        <p:nvSpPr>
          <p:cNvPr id="8" name="Rectangle: Rounded Corners 7">
            <a:extLst>
              <a:ext uri="{FF2B5EF4-FFF2-40B4-BE49-F238E27FC236}">
                <a16:creationId xmlns:a16="http://schemas.microsoft.com/office/drawing/2014/main" id="{BE579A99-BCE7-EC92-2904-E8F6D6BD210B}"/>
              </a:ext>
            </a:extLst>
          </p:cNvPr>
          <p:cNvSpPr/>
          <p:nvPr/>
        </p:nvSpPr>
        <p:spPr>
          <a:xfrm>
            <a:off x="3570338" y="1573115"/>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Remove Patient ID</a:t>
            </a:r>
          </a:p>
        </p:txBody>
      </p:sp>
      <p:sp>
        <p:nvSpPr>
          <p:cNvPr id="9" name="Rectangle: Rounded Corners 8">
            <a:extLst>
              <a:ext uri="{FF2B5EF4-FFF2-40B4-BE49-F238E27FC236}">
                <a16:creationId xmlns:a16="http://schemas.microsoft.com/office/drawing/2014/main" id="{AEA3A0F0-BAAE-FB0D-D545-64BB28FEC62C}"/>
              </a:ext>
            </a:extLst>
          </p:cNvPr>
          <p:cNvSpPr/>
          <p:nvPr/>
        </p:nvSpPr>
        <p:spPr>
          <a:xfrm>
            <a:off x="6715433" y="1573115"/>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Handle Blood Pressure (Split)</a:t>
            </a:r>
          </a:p>
        </p:txBody>
      </p:sp>
      <p:sp>
        <p:nvSpPr>
          <p:cNvPr id="18" name="Arrow: Right 17">
            <a:extLst>
              <a:ext uri="{FF2B5EF4-FFF2-40B4-BE49-F238E27FC236}">
                <a16:creationId xmlns:a16="http://schemas.microsoft.com/office/drawing/2014/main" id="{72B3D2C2-BB20-3874-DE56-1009F683F920}"/>
              </a:ext>
            </a:extLst>
          </p:cNvPr>
          <p:cNvSpPr/>
          <p:nvPr/>
        </p:nvSpPr>
        <p:spPr>
          <a:xfrm>
            <a:off x="2546430" y="1806582"/>
            <a:ext cx="73152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172EAE7-D267-4EC6-D62B-99081F3FC33A}"/>
              </a:ext>
            </a:extLst>
          </p:cNvPr>
          <p:cNvSpPr/>
          <p:nvPr/>
        </p:nvSpPr>
        <p:spPr>
          <a:xfrm>
            <a:off x="5691525" y="1801715"/>
            <a:ext cx="73152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6DF3E9D2-AA79-A896-FE69-029554BEB24D}"/>
              </a:ext>
            </a:extLst>
          </p:cNvPr>
          <p:cNvSpPr/>
          <p:nvPr/>
        </p:nvSpPr>
        <p:spPr>
          <a:xfrm>
            <a:off x="8836620" y="1801715"/>
            <a:ext cx="73152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FA2BA5E-C76D-773A-5131-1346631D6835}"/>
              </a:ext>
            </a:extLst>
          </p:cNvPr>
          <p:cNvSpPr/>
          <p:nvPr/>
        </p:nvSpPr>
        <p:spPr>
          <a:xfrm>
            <a:off x="425243" y="2991471"/>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Determine Cost Function</a:t>
            </a:r>
          </a:p>
        </p:txBody>
      </p:sp>
      <p:sp>
        <p:nvSpPr>
          <p:cNvPr id="22" name="Rectangle: Rounded Corners 21">
            <a:extLst>
              <a:ext uri="{FF2B5EF4-FFF2-40B4-BE49-F238E27FC236}">
                <a16:creationId xmlns:a16="http://schemas.microsoft.com/office/drawing/2014/main" id="{388C9B4A-60D7-37F2-78DE-72D747888178}"/>
              </a:ext>
            </a:extLst>
          </p:cNvPr>
          <p:cNvSpPr/>
          <p:nvPr/>
        </p:nvSpPr>
        <p:spPr>
          <a:xfrm>
            <a:off x="9860528" y="2991471"/>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Scale Numeric Variables</a:t>
            </a:r>
          </a:p>
        </p:txBody>
      </p:sp>
      <p:sp>
        <p:nvSpPr>
          <p:cNvPr id="23" name="Rectangle: Rounded Corners 22">
            <a:extLst>
              <a:ext uri="{FF2B5EF4-FFF2-40B4-BE49-F238E27FC236}">
                <a16:creationId xmlns:a16="http://schemas.microsoft.com/office/drawing/2014/main" id="{8D93C82B-B44D-4233-EDE5-10584EA715A3}"/>
              </a:ext>
            </a:extLst>
          </p:cNvPr>
          <p:cNvSpPr/>
          <p:nvPr/>
        </p:nvSpPr>
        <p:spPr>
          <a:xfrm>
            <a:off x="3570338" y="2991471"/>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90% Training</a:t>
            </a:r>
          </a:p>
          <a:p>
            <a:pPr algn="ctr"/>
            <a:r>
              <a:rPr lang="en-US"/>
              <a:t>10% Holdout</a:t>
            </a:r>
          </a:p>
        </p:txBody>
      </p:sp>
      <p:sp>
        <p:nvSpPr>
          <p:cNvPr id="24" name="Rectangle: Rounded Corners 23">
            <a:extLst>
              <a:ext uri="{FF2B5EF4-FFF2-40B4-BE49-F238E27FC236}">
                <a16:creationId xmlns:a16="http://schemas.microsoft.com/office/drawing/2014/main" id="{84841FF9-C6D6-B68F-BC41-5B751484E8DC}"/>
              </a:ext>
            </a:extLst>
          </p:cNvPr>
          <p:cNvSpPr/>
          <p:nvPr/>
        </p:nvSpPr>
        <p:spPr>
          <a:xfrm>
            <a:off x="6715433" y="2991471"/>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Random Split Data</a:t>
            </a:r>
          </a:p>
        </p:txBody>
      </p:sp>
      <p:sp>
        <p:nvSpPr>
          <p:cNvPr id="25" name="Arrow: Right 24">
            <a:extLst>
              <a:ext uri="{FF2B5EF4-FFF2-40B4-BE49-F238E27FC236}">
                <a16:creationId xmlns:a16="http://schemas.microsoft.com/office/drawing/2014/main" id="{AE351724-05BC-5EBA-64A1-2AA9484DF9FC}"/>
              </a:ext>
            </a:extLst>
          </p:cNvPr>
          <p:cNvSpPr/>
          <p:nvPr/>
        </p:nvSpPr>
        <p:spPr>
          <a:xfrm flipH="1">
            <a:off x="2546430" y="3224938"/>
            <a:ext cx="73152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AA337296-40FA-3F5B-BBBE-517EDD202706}"/>
              </a:ext>
            </a:extLst>
          </p:cNvPr>
          <p:cNvSpPr/>
          <p:nvPr/>
        </p:nvSpPr>
        <p:spPr>
          <a:xfrm flipH="1">
            <a:off x="5691525" y="3220071"/>
            <a:ext cx="73152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2CE6CE47-0F56-1B9D-C621-658651347368}"/>
              </a:ext>
            </a:extLst>
          </p:cNvPr>
          <p:cNvSpPr/>
          <p:nvPr/>
        </p:nvSpPr>
        <p:spPr>
          <a:xfrm flipH="1">
            <a:off x="8836620" y="3220071"/>
            <a:ext cx="73152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E23C0762-4F3E-BB00-8B16-C7DE71EBD1F0}"/>
              </a:ext>
            </a:extLst>
          </p:cNvPr>
          <p:cNvSpPr/>
          <p:nvPr/>
        </p:nvSpPr>
        <p:spPr>
          <a:xfrm>
            <a:off x="425243" y="4449159"/>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Fit Random Forest</a:t>
            </a:r>
          </a:p>
        </p:txBody>
      </p:sp>
      <p:sp>
        <p:nvSpPr>
          <p:cNvPr id="29" name="Rectangle: Rounded Corners 28">
            <a:extLst>
              <a:ext uri="{FF2B5EF4-FFF2-40B4-BE49-F238E27FC236}">
                <a16:creationId xmlns:a16="http://schemas.microsoft.com/office/drawing/2014/main" id="{F08BDD4B-5863-A713-FFDE-55E721581E0A}"/>
              </a:ext>
            </a:extLst>
          </p:cNvPr>
          <p:cNvSpPr/>
          <p:nvPr/>
        </p:nvSpPr>
        <p:spPr>
          <a:xfrm>
            <a:off x="9860528" y="4449159"/>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Evaluate Models on Holdout data</a:t>
            </a:r>
          </a:p>
        </p:txBody>
      </p:sp>
      <p:sp>
        <p:nvSpPr>
          <p:cNvPr id="30" name="Rectangle: Rounded Corners 29">
            <a:extLst>
              <a:ext uri="{FF2B5EF4-FFF2-40B4-BE49-F238E27FC236}">
                <a16:creationId xmlns:a16="http://schemas.microsoft.com/office/drawing/2014/main" id="{8ED3B39B-2E9A-E3CB-C404-0715B7BAFE61}"/>
              </a:ext>
            </a:extLst>
          </p:cNvPr>
          <p:cNvSpPr/>
          <p:nvPr/>
        </p:nvSpPr>
        <p:spPr>
          <a:xfrm>
            <a:off x="3570338" y="4449159"/>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Fit Penalized Logistic Regression</a:t>
            </a:r>
          </a:p>
        </p:txBody>
      </p:sp>
      <p:sp>
        <p:nvSpPr>
          <p:cNvPr id="31" name="Rectangle: Rounded Corners 30">
            <a:extLst>
              <a:ext uri="{FF2B5EF4-FFF2-40B4-BE49-F238E27FC236}">
                <a16:creationId xmlns:a16="http://schemas.microsoft.com/office/drawing/2014/main" id="{A92CFDED-1EDD-2A40-93FC-1504CC894F97}"/>
              </a:ext>
            </a:extLst>
          </p:cNvPr>
          <p:cNvSpPr/>
          <p:nvPr/>
        </p:nvSpPr>
        <p:spPr>
          <a:xfrm>
            <a:off x="6715433" y="4449159"/>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Fit Boosted Trees</a:t>
            </a:r>
          </a:p>
        </p:txBody>
      </p:sp>
      <p:sp>
        <p:nvSpPr>
          <p:cNvPr id="32" name="Arrow: Right 31">
            <a:extLst>
              <a:ext uri="{FF2B5EF4-FFF2-40B4-BE49-F238E27FC236}">
                <a16:creationId xmlns:a16="http://schemas.microsoft.com/office/drawing/2014/main" id="{EB52F8A1-BA53-3BF0-8B46-2AE29F2CF94B}"/>
              </a:ext>
            </a:extLst>
          </p:cNvPr>
          <p:cNvSpPr/>
          <p:nvPr/>
        </p:nvSpPr>
        <p:spPr>
          <a:xfrm>
            <a:off x="2546430" y="4682626"/>
            <a:ext cx="73152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D5DA6E36-4240-EDC0-2928-560263BD342C}"/>
              </a:ext>
            </a:extLst>
          </p:cNvPr>
          <p:cNvSpPr/>
          <p:nvPr/>
        </p:nvSpPr>
        <p:spPr>
          <a:xfrm>
            <a:off x="5691525" y="4677759"/>
            <a:ext cx="73152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95E4062A-9182-2D0F-2AE6-C98129A5249F}"/>
              </a:ext>
            </a:extLst>
          </p:cNvPr>
          <p:cNvSpPr/>
          <p:nvPr/>
        </p:nvSpPr>
        <p:spPr>
          <a:xfrm>
            <a:off x="8836620" y="4677759"/>
            <a:ext cx="73152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380D86F4-29E2-0449-4F41-69CF52BA0EB4}"/>
              </a:ext>
            </a:extLst>
          </p:cNvPr>
          <p:cNvSpPr/>
          <p:nvPr/>
        </p:nvSpPr>
        <p:spPr>
          <a:xfrm rot="16200000" flipH="1">
            <a:off x="10546328" y="2515813"/>
            <a:ext cx="45720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BE87B804-D205-2B24-5CC5-B743CC2F5E23}"/>
              </a:ext>
            </a:extLst>
          </p:cNvPr>
          <p:cNvSpPr/>
          <p:nvPr/>
        </p:nvSpPr>
        <p:spPr>
          <a:xfrm rot="16200000" flipH="1">
            <a:off x="1111043" y="3931711"/>
            <a:ext cx="45720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D23D33B4-6141-E00B-323C-F21857E8BF62}"/>
              </a:ext>
            </a:extLst>
          </p:cNvPr>
          <p:cNvSpPr/>
          <p:nvPr/>
        </p:nvSpPr>
        <p:spPr>
          <a:xfrm>
            <a:off x="9925669" y="5906847"/>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Fit an averaged model</a:t>
            </a:r>
          </a:p>
        </p:txBody>
      </p:sp>
      <p:sp>
        <p:nvSpPr>
          <p:cNvPr id="40" name="Arrow: Right 39">
            <a:extLst>
              <a:ext uri="{FF2B5EF4-FFF2-40B4-BE49-F238E27FC236}">
                <a16:creationId xmlns:a16="http://schemas.microsoft.com/office/drawing/2014/main" id="{252021B8-3464-2281-BC4B-98B650281F5A}"/>
              </a:ext>
            </a:extLst>
          </p:cNvPr>
          <p:cNvSpPr/>
          <p:nvPr/>
        </p:nvSpPr>
        <p:spPr>
          <a:xfrm rot="16200000" flipH="1">
            <a:off x="10611469" y="5431189"/>
            <a:ext cx="45720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9763149A-4DB4-F48C-9A21-DE7934410569}"/>
              </a:ext>
            </a:extLst>
          </p:cNvPr>
          <p:cNvSpPr/>
          <p:nvPr/>
        </p:nvSpPr>
        <p:spPr>
          <a:xfrm>
            <a:off x="6857559" y="5906847"/>
            <a:ext cx="1828800" cy="914400"/>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Evaluate Averaged Model on Holdout data</a:t>
            </a:r>
          </a:p>
        </p:txBody>
      </p:sp>
      <p:sp>
        <p:nvSpPr>
          <p:cNvPr id="42" name="Arrow: Right 41">
            <a:extLst>
              <a:ext uri="{FF2B5EF4-FFF2-40B4-BE49-F238E27FC236}">
                <a16:creationId xmlns:a16="http://schemas.microsoft.com/office/drawing/2014/main" id="{D114BD2B-60F0-DF86-4E19-532222F0D6C6}"/>
              </a:ext>
            </a:extLst>
          </p:cNvPr>
          <p:cNvSpPr/>
          <p:nvPr/>
        </p:nvSpPr>
        <p:spPr>
          <a:xfrm flipH="1">
            <a:off x="8978746" y="6135447"/>
            <a:ext cx="731520" cy="457200"/>
          </a:xfrm>
          <a:prstGeom prst="rightArrow">
            <a:avLst/>
          </a:prstGeom>
          <a:solidFill>
            <a:srgbClr val="0C26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Bracket 42">
            <a:extLst>
              <a:ext uri="{FF2B5EF4-FFF2-40B4-BE49-F238E27FC236}">
                <a16:creationId xmlns:a16="http://schemas.microsoft.com/office/drawing/2014/main" id="{D5F180A4-87F0-D511-DD7A-79F62B523577}"/>
              </a:ext>
            </a:extLst>
          </p:cNvPr>
          <p:cNvSpPr/>
          <p:nvPr/>
        </p:nvSpPr>
        <p:spPr>
          <a:xfrm rot="16200000">
            <a:off x="4414088" y="1205468"/>
            <a:ext cx="176680" cy="8367861"/>
          </a:xfrm>
          <a:prstGeom prst="leftBracket">
            <a:avLst>
              <a:gd name="adj" fmla="val 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D048213C-D611-D681-3870-BEEC9B63EBED}"/>
              </a:ext>
            </a:extLst>
          </p:cNvPr>
          <p:cNvSpPr txBox="1"/>
          <p:nvPr/>
        </p:nvSpPr>
        <p:spPr>
          <a:xfrm>
            <a:off x="3195263" y="5519057"/>
            <a:ext cx="1900719" cy="369332"/>
          </a:xfrm>
          <a:prstGeom prst="rect">
            <a:avLst/>
          </a:prstGeom>
          <a:noFill/>
        </p:spPr>
        <p:txBody>
          <a:bodyPr wrap="square" rtlCol="0">
            <a:spAutoFit/>
          </a:bodyPr>
          <a:lstStyle/>
          <a:p>
            <a:r>
              <a:rPr lang="en-US"/>
              <a:t>Done in Parallel</a:t>
            </a:r>
          </a:p>
        </p:txBody>
      </p:sp>
    </p:spTree>
    <p:extLst>
      <p:ext uri="{BB962C8B-B14F-4D97-AF65-F5344CB8AC3E}">
        <p14:creationId xmlns:p14="http://schemas.microsoft.com/office/powerpoint/2010/main" val="136459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C2FB-BBA8-ED20-A094-210ADC547057}"/>
              </a:ext>
            </a:extLst>
          </p:cNvPr>
          <p:cNvSpPr>
            <a:spLocks noGrp="1"/>
          </p:cNvSpPr>
          <p:nvPr>
            <p:ph type="title"/>
          </p:nvPr>
        </p:nvSpPr>
        <p:spPr/>
        <p:txBody>
          <a:bodyPr/>
          <a:lstStyle/>
          <a:p>
            <a:r>
              <a:rPr lang="en-US"/>
              <a:t>Cost Function</a:t>
            </a:r>
          </a:p>
        </p:txBody>
      </p:sp>
      <p:sp>
        <p:nvSpPr>
          <p:cNvPr id="4" name="Content Placeholder 2">
            <a:extLst>
              <a:ext uri="{FF2B5EF4-FFF2-40B4-BE49-F238E27FC236}">
                <a16:creationId xmlns:a16="http://schemas.microsoft.com/office/drawing/2014/main" id="{23DF4552-805D-B0E4-55BC-4832A699C430}"/>
              </a:ext>
            </a:extLst>
          </p:cNvPr>
          <p:cNvSpPr>
            <a:spLocks noGrp="1"/>
          </p:cNvSpPr>
          <p:nvPr>
            <p:ph sz="quarter" idx="11"/>
          </p:nvPr>
        </p:nvSpPr>
        <p:spPr>
          <a:xfrm>
            <a:off x="1086880" y="1889541"/>
            <a:ext cx="9964737" cy="3654009"/>
          </a:xfrm>
        </p:spPr>
        <p:txBody>
          <a:bodyPr vert="horz" lIns="0" tIns="0" rIns="0" bIns="0" rtlCol="0" anchor="t">
            <a:normAutofit/>
          </a:bodyPr>
          <a:lstStyle/>
          <a:p>
            <a:r>
              <a:rPr lang="en-US">
                <a:latin typeface="ITC Franklin Gothic Std Book"/>
              </a:rPr>
              <a:t>Our goal: Create a tool to see if you are at risk and should be evaluated/monitored by a doctor</a:t>
            </a:r>
          </a:p>
          <a:p>
            <a:pPr lvl="1"/>
            <a:r>
              <a:rPr lang="en-US" b="1"/>
              <a:t>NOT</a:t>
            </a:r>
            <a:r>
              <a:rPr lang="en-US"/>
              <a:t> a diagnostic tool for assessing risk by a medical professional</a:t>
            </a:r>
          </a:p>
          <a:p>
            <a:r>
              <a:rPr lang="en-US"/>
              <a:t>False Positive: prediction of a heart attack when there is no heart attack</a:t>
            </a:r>
          </a:p>
          <a:p>
            <a:pPr lvl="1"/>
            <a:r>
              <a:rPr lang="en-US">
                <a:latin typeface="ITC Franklin Gothic Std Book"/>
              </a:rPr>
              <a:t>Low cost - only cost is getting evaluated when not needed</a:t>
            </a:r>
          </a:p>
          <a:p>
            <a:r>
              <a:rPr lang="en-US"/>
              <a:t>False Negative: prediction of no heart attack when there is a heart attack</a:t>
            </a:r>
          </a:p>
          <a:p>
            <a:pPr lvl="1"/>
            <a:r>
              <a:rPr lang="en-US"/>
              <a:t>High cost - never getting evaluated and potentially having a heart attack</a:t>
            </a:r>
          </a:p>
          <a:p>
            <a:r>
              <a:rPr lang="en-US"/>
              <a:t>Set: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E92EB6-DED0-EDAD-BE83-7C6D1DA93368}"/>
                  </a:ext>
                </a:extLst>
              </p:cNvPr>
              <p:cNvSpPr txBox="1"/>
              <p:nvPr/>
            </p:nvSpPr>
            <p:spPr>
              <a:xfrm>
                <a:off x="1839355" y="4439551"/>
                <a:ext cx="1408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𝐶𝑜𝑠𝑡</m:t>
                          </m:r>
                        </m:e>
                        <m:sub>
                          <m:r>
                            <a:rPr lang="en-US" b="0" i="1" smtClean="0">
                              <a:latin typeface="Cambria Math" panose="02040503050406030204" pitchFamily="18" charset="0"/>
                            </a:rPr>
                            <m:t>𝐹𝑃</m:t>
                          </m:r>
                        </m:sub>
                      </m:sSub>
                      <m:r>
                        <a:rPr lang="en-US" b="0" i="1" smtClean="0">
                          <a:latin typeface="Cambria Math" panose="02040503050406030204" pitchFamily="18" charset="0"/>
                        </a:rPr>
                        <m:t>=1 </m:t>
                      </m:r>
                    </m:oMath>
                  </m:oMathPara>
                </a14:m>
                <a:endParaRPr lang="en-US"/>
              </a:p>
            </p:txBody>
          </p:sp>
        </mc:Choice>
        <mc:Fallback xmlns="">
          <p:sp>
            <p:nvSpPr>
              <p:cNvPr id="5" name="TextBox 4">
                <a:extLst>
                  <a:ext uri="{FF2B5EF4-FFF2-40B4-BE49-F238E27FC236}">
                    <a16:creationId xmlns:a16="http://schemas.microsoft.com/office/drawing/2014/main" id="{A4E92EB6-DED0-EDAD-BE83-7C6D1DA93368}"/>
                  </a:ext>
                </a:extLst>
              </p:cNvPr>
              <p:cNvSpPr txBox="1">
                <a:spLocks noRot="1" noChangeAspect="1" noMove="1" noResize="1" noEditPoints="1" noAdjustHandles="1" noChangeArrowheads="1" noChangeShapeType="1" noTextEdit="1"/>
              </p:cNvSpPr>
              <p:nvPr/>
            </p:nvSpPr>
            <p:spPr>
              <a:xfrm>
                <a:off x="1839355" y="4439551"/>
                <a:ext cx="140820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6C7D75-E2FB-49CC-65C4-4DF338CFE2E9}"/>
                  </a:ext>
                </a:extLst>
              </p:cNvPr>
              <p:cNvSpPr txBox="1"/>
              <p:nvPr/>
            </p:nvSpPr>
            <p:spPr>
              <a:xfrm>
                <a:off x="1839355" y="4808883"/>
                <a:ext cx="14258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𝐶𝑜𝑠𝑡</m:t>
                          </m:r>
                        </m:e>
                        <m:sub>
                          <m:r>
                            <a:rPr lang="en-US" b="0" i="1" smtClean="0">
                              <a:latin typeface="Cambria Math" panose="02040503050406030204" pitchFamily="18" charset="0"/>
                            </a:rPr>
                            <m:t>𝐹𝑁</m:t>
                          </m:r>
                        </m:sub>
                      </m:sSub>
                      <m:r>
                        <a:rPr lang="en-US" b="0" i="1" smtClean="0">
                          <a:latin typeface="Cambria Math" panose="02040503050406030204" pitchFamily="18" charset="0"/>
                        </a:rPr>
                        <m:t>=3 </m:t>
                      </m:r>
                    </m:oMath>
                  </m:oMathPara>
                </a14:m>
                <a:endParaRPr lang="en-US"/>
              </a:p>
            </p:txBody>
          </p:sp>
        </mc:Choice>
        <mc:Fallback xmlns="">
          <p:sp>
            <p:nvSpPr>
              <p:cNvPr id="6" name="TextBox 5">
                <a:extLst>
                  <a:ext uri="{FF2B5EF4-FFF2-40B4-BE49-F238E27FC236}">
                    <a16:creationId xmlns:a16="http://schemas.microsoft.com/office/drawing/2014/main" id="{BD6C7D75-E2FB-49CC-65C4-4DF338CFE2E9}"/>
                  </a:ext>
                </a:extLst>
              </p:cNvPr>
              <p:cNvSpPr txBox="1">
                <a:spLocks noRot="1" noChangeAspect="1" noMove="1" noResize="1" noEditPoints="1" noAdjustHandles="1" noChangeArrowheads="1" noChangeShapeType="1" noTextEdit="1"/>
              </p:cNvSpPr>
              <p:nvPr/>
            </p:nvSpPr>
            <p:spPr>
              <a:xfrm>
                <a:off x="1839355" y="4808883"/>
                <a:ext cx="142584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642084-E405-C641-17AD-B73D8BAB60BD}"/>
                  </a:ext>
                </a:extLst>
              </p:cNvPr>
              <p:cNvSpPr txBox="1"/>
              <p:nvPr/>
            </p:nvSpPr>
            <p:spPr>
              <a:xfrm>
                <a:off x="4000036" y="4520150"/>
                <a:ext cx="6152966" cy="6580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r>
                        <a:rPr lang="en-US" b="0" i="1" smtClean="0">
                          <a:latin typeface="Cambria Math" panose="02040503050406030204" pitchFamily="18" charset="0"/>
                        </a:rPr>
                        <m:t> </m:t>
                      </m:r>
                      <m:r>
                        <a:rPr lang="en-US" b="0" i="1" smtClean="0">
                          <a:latin typeface="Cambria Math" panose="02040503050406030204" pitchFamily="18" charset="0"/>
                        </a:rPr>
                        <m:t>𝑀𝑒𝑡𝑟𝑖𝑐</m:t>
                      </m:r>
                      <m:r>
                        <a:rPr lang="en-US" b="0" i="1" smtClean="0">
                          <a:latin typeface="Cambria Math" panose="02040503050406030204" pitchFamily="18" charset="0"/>
                        </a:rPr>
                        <m:t> </m:t>
                      </m:r>
                      <m:r>
                        <a:rPr lang="en-US" b="0" i="1" smtClean="0">
                          <a:latin typeface="Cambria Math" panose="02040503050406030204" pitchFamily="18" charset="0"/>
                        </a:rPr>
                        <m:t>𝑇h𝑟𝑒𝑠h𝑜𝑙𝑑</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𝐶𝑜𝑠𝑡</m:t>
                              </m:r>
                            </m:e>
                            <m:sub>
                              <m:r>
                                <a:rPr lang="en-US" b="0" i="1" smtClean="0">
                                  <a:latin typeface="Cambria Math" panose="02040503050406030204" pitchFamily="18" charset="0"/>
                                </a:rPr>
                                <m:t>𝐹𝑃</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𝐶𝑜𝑠𝑡</m:t>
                              </m:r>
                            </m:e>
                            <m:sub>
                              <m:r>
                                <a:rPr lang="en-US" b="0" i="1" smtClean="0">
                                  <a:latin typeface="Cambria Math" panose="02040503050406030204" pitchFamily="18" charset="0"/>
                                </a:rPr>
                                <m:t>𝐹𝑃</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𝐶𝑜𝑠𝑡</m:t>
                              </m:r>
                            </m:e>
                            <m:sub>
                              <m:r>
                                <a:rPr lang="en-US" i="1">
                                  <a:latin typeface="Cambria Math" panose="02040503050406030204" pitchFamily="18" charset="0"/>
                                </a:rPr>
                                <m:t>𝐹</m:t>
                              </m:r>
                              <m:r>
                                <a:rPr lang="en-US" b="0" i="1" smtClean="0">
                                  <a:latin typeface="Cambria Math" panose="02040503050406030204" pitchFamily="18" charset="0"/>
                                </a:rPr>
                                <m:t>𝑁</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den>
                      </m:f>
                      <m:r>
                        <a:rPr lang="en-US" b="0" i="1" smtClean="0">
                          <a:latin typeface="Cambria Math" panose="02040503050406030204" pitchFamily="18" charset="0"/>
                        </a:rPr>
                        <m:t>=0.25</m:t>
                      </m:r>
                    </m:oMath>
                  </m:oMathPara>
                </a14:m>
                <a:endParaRPr lang="en-US"/>
              </a:p>
            </p:txBody>
          </p:sp>
        </mc:Choice>
        <mc:Fallback xmlns="">
          <p:sp>
            <p:nvSpPr>
              <p:cNvPr id="7" name="TextBox 6">
                <a:extLst>
                  <a:ext uri="{FF2B5EF4-FFF2-40B4-BE49-F238E27FC236}">
                    <a16:creationId xmlns:a16="http://schemas.microsoft.com/office/drawing/2014/main" id="{8A642084-E405-C641-17AD-B73D8BAB60BD}"/>
                  </a:ext>
                </a:extLst>
              </p:cNvPr>
              <p:cNvSpPr txBox="1">
                <a:spLocks noRot="1" noChangeAspect="1" noMove="1" noResize="1" noEditPoints="1" noAdjustHandles="1" noChangeArrowheads="1" noChangeShapeType="1" noTextEdit="1"/>
              </p:cNvSpPr>
              <p:nvPr/>
            </p:nvSpPr>
            <p:spPr>
              <a:xfrm>
                <a:off x="4000036" y="4520150"/>
                <a:ext cx="6152966" cy="6580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1339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C2FB-BBA8-ED20-A094-210ADC547057}"/>
              </a:ext>
            </a:extLst>
          </p:cNvPr>
          <p:cNvSpPr>
            <a:spLocks noGrp="1"/>
          </p:cNvSpPr>
          <p:nvPr>
            <p:ph type="title"/>
          </p:nvPr>
        </p:nvSpPr>
        <p:spPr/>
        <p:txBody>
          <a:bodyPr/>
          <a:lstStyle/>
          <a:p>
            <a:r>
              <a:rPr lang="en-US"/>
              <a:t>Model Evaluation Metric</a:t>
            </a:r>
          </a:p>
        </p:txBody>
      </p:sp>
      <p:sp>
        <p:nvSpPr>
          <p:cNvPr id="4" name="Content Placeholder 2">
            <a:extLst>
              <a:ext uri="{FF2B5EF4-FFF2-40B4-BE49-F238E27FC236}">
                <a16:creationId xmlns:a16="http://schemas.microsoft.com/office/drawing/2014/main" id="{23DF4552-805D-B0E4-55BC-4832A699C430}"/>
              </a:ext>
            </a:extLst>
          </p:cNvPr>
          <p:cNvSpPr>
            <a:spLocks noGrp="1"/>
          </p:cNvSpPr>
          <p:nvPr>
            <p:ph sz="quarter" idx="11"/>
          </p:nvPr>
        </p:nvSpPr>
        <p:spPr>
          <a:xfrm>
            <a:off x="1086880" y="1889541"/>
            <a:ext cx="9964737" cy="4388857"/>
          </a:xfrm>
        </p:spPr>
        <p:txBody>
          <a:bodyPr>
            <a:normAutofit/>
          </a:bodyPr>
          <a:lstStyle/>
          <a:p>
            <a:r>
              <a:rPr lang="en-US"/>
              <a:t>Model probabilities compared to the cost threshold to get a 1 or 0 prediction</a:t>
            </a:r>
          </a:p>
          <a:p>
            <a:r>
              <a:rPr lang="en-US"/>
              <a:t>Predictions classified against the true values as True Positives, True Negatives, False Positives, and False Negatives</a:t>
            </a:r>
          </a:p>
          <a:p>
            <a:r>
              <a:rPr lang="en-US"/>
              <a:t>All models were evaluated using accuracy</a:t>
            </a:r>
          </a:p>
          <a:p>
            <a:endParaRPr lang="en-US"/>
          </a:p>
          <a:p>
            <a:endParaRPr lang="en-US"/>
          </a:p>
          <a:p>
            <a:endParaRPr lang="en-US"/>
          </a:p>
          <a:p>
            <a:r>
              <a:rPr lang="en-US"/>
              <a:t>Higher accuracy = better model</a:t>
            </a:r>
          </a:p>
          <a:p>
            <a:pPr lvl="1"/>
            <a:endParaRPr lang="en-US"/>
          </a:p>
          <a:p>
            <a:pPr lvl="1"/>
            <a:endParaRPr lang="en-US"/>
          </a:p>
          <a:p>
            <a:pPr lvl="1"/>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6E8BDB-FD1F-3890-AB7D-BEEBF0F847F5}"/>
                  </a:ext>
                </a:extLst>
              </p:cNvPr>
              <p:cNvSpPr txBox="1"/>
              <p:nvPr/>
            </p:nvSpPr>
            <p:spPr>
              <a:xfrm>
                <a:off x="1885950" y="3416479"/>
                <a:ext cx="7159972" cy="667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𝐶𝑜𝑟𝑟𝑒𝑐𝑡</m:t>
                          </m:r>
                          <m:r>
                            <a:rPr lang="en-US" b="0" i="1" smtClean="0">
                              <a:latin typeface="Cambria Math" panose="02040503050406030204" pitchFamily="18" charset="0"/>
                            </a:rPr>
                            <m:t> </m:t>
                          </m:r>
                          <m:r>
                            <a:rPr lang="en-US" b="0" i="1" smtClean="0">
                              <a:latin typeface="Cambria Math" panose="02040503050406030204" pitchFamily="18" charset="0"/>
                            </a:rPr>
                            <m:t>𝑃𝑟𝑒𝑑𝑖𝑐𝑖𝑡𝑜𝑛𝑠</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𝑃𝑟𝑒𝑑𝑖𝑐𝑡𝑖𝑜𝑛𝑠</m:t>
                          </m:r>
                        </m:den>
                      </m:f>
                      <m:r>
                        <a:rPr lang="en-US" b="0" i="1" smtClean="0">
                          <a:latin typeface="Cambria Math" panose="02040503050406030204" pitchFamily="18" charset="0"/>
                        </a:rPr>
                        <m:t> </m:t>
                      </m:r>
                    </m:oMath>
                  </m:oMathPara>
                </a14:m>
                <a:endParaRPr lang="en-US"/>
              </a:p>
            </p:txBody>
          </p:sp>
        </mc:Choice>
        <mc:Fallback xmlns="">
          <p:sp>
            <p:nvSpPr>
              <p:cNvPr id="3" name="TextBox 2">
                <a:extLst>
                  <a:ext uri="{FF2B5EF4-FFF2-40B4-BE49-F238E27FC236}">
                    <a16:creationId xmlns:a16="http://schemas.microsoft.com/office/drawing/2014/main" id="{126E8BDB-FD1F-3890-AB7D-BEEBF0F847F5}"/>
                  </a:ext>
                </a:extLst>
              </p:cNvPr>
              <p:cNvSpPr txBox="1">
                <a:spLocks noRot="1" noChangeAspect="1" noMove="1" noResize="1" noEditPoints="1" noAdjustHandles="1" noChangeArrowheads="1" noChangeShapeType="1" noTextEdit="1"/>
              </p:cNvSpPr>
              <p:nvPr/>
            </p:nvSpPr>
            <p:spPr>
              <a:xfrm>
                <a:off x="1885950" y="3416479"/>
                <a:ext cx="7159972" cy="66749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8771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439D4-C682-B266-6A3D-056C1CF3EFD1}"/>
              </a:ext>
            </a:extLst>
          </p:cNvPr>
          <p:cNvSpPr>
            <a:spLocks noGrp="1"/>
          </p:cNvSpPr>
          <p:nvPr>
            <p:ph type="title"/>
          </p:nvPr>
        </p:nvSpPr>
        <p:spPr/>
        <p:txBody>
          <a:bodyPr/>
          <a:lstStyle/>
          <a:p>
            <a:r>
              <a:rPr lang="en-US"/>
              <a:t>Random Forest</a:t>
            </a:r>
          </a:p>
        </p:txBody>
      </p:sp>
      <p:sp>
        <p:nvSpPr>
          <p:cNvPr id="7" name="Content Placeholder 2">
            <a:extLst>
              <a:ext uri="{FF2B5EF4-FFF2-40B4-BE49-F238E27FC236}">
                <a16:creationId xmlns:a16="http://schemas.microsoft.com/office/drawing/2014/main" id="{ACA00654-89C7-638C-39F1-0D2179D7AFB9}"/>
              </a:ext>
            </a:extLst>
          </p:cNvPr>
          <p:cNvSpPr>
            <a:spLocks noGrp="1"/>
          </p:cNvSpPr>
          <p:nvPr>
            <p:ph sz="quarter" idx="11"/>
          </p:nvPr>
        </p:nvSpPr>
        <p:spPr>
          <a:xfrm>
            <a:off x="1086880" y="1889541"/>
            <a:ext cx="9964737" cy="4388857"/>
          </a:xfrm>
        </p:spPr>
        <p:txBody>
          <a:bodyPr>
            <a:normAutofit/>
          </a:bodyPr>
          <a:lstStyle/>
          <a:p>
            <a:r>
              <a:rPr lang="en-US"/>
              <a:t>Tuned Parameters:</a:t>
            </a:r>
          </a:p>
          <a:p>
            <a:pPr lvl="1"/>
            <a:r>
              <a:rPr lang="en-US"/>
              <a:t>Number of Variables to Try – Optimal 46 (2-50 evaluated)</a:t>
            </a:r>
          </a:p>
          <a:p>
            <a:pPr lvl="1"/>
            <a:r>
              <a:rPr lang="en-US"/>
              <a:t>Minimum Bucket Size – Optimal 1 (1-4 evaluated)</a:t>
            </a:r>
          </a:p>
          <a:p>
            <a:r>
              <a:rPr lang="en-US"/>
              <a:t>Set Parameters</a:t>
            </a:r>
          </a:p>
          <a:p>
            <a:pPr lvl="1"/>
            <a:r>
              <a:rPr lang="en-US"/>
              <a:t>1000 Trees</a:t>
            </a:r>
          </a:p>
          <a:p>
            <a:pPr lvl="1"/>
            <a:r>
              <a:rPr lang="en-US"/>
              <a:t>Run each random forest 5 times for determination of tuning parameters</a:t>
            </a:r>
          </a:p>
          <a:p>
            <a:r>
              <a:rPr lang="en-US"/>
              <a:t>Final random forest model fit using the optimal tuning parameters on the training data</a:t>
            </a:r>
          </a:p>
          <a:p>
            <a:pPr marL="0" indent="0">
              <a:buNone/>
            </a:pPr>
            <a:endParaRPr lang="en-US"/>
          </a:p>
          <a:p>
            <a:r>
              <a:rPr lang="en-US"/>
              <a:t>Predictions made to give the Heart Rate Risk for the training data</a:t>
            </a:r>
          </a:p>
          <a:p>
            <a:endParaRPr lang="en-US"/>
          </a:p>
          <a:p>
            <a:r>
              <a:rPr lang="en-US"/>
              <a:t>Random Forest model accuracy on the holdout data:</a:t>
            </a:r>
          </a:p>
          <a:p>
            <a:pPr lvl="1"/>
            <a:endParaRPr lang="en-US"/>
          </a:p>
          <a:p>
            <a:pPr lvl="1"/>
            <a:endParaRPr lang="en-US"/>
          </a:p>
          <a:p>
            <a:pPr lvl="1"/>
            <a:endParaRPr lang="en-US"/>
          </a:p>
        </p:txBody>
      </p:sp>
      <p:pic>
        <p:nvPicPr>
          <p:cNvPr id="9" name="Picture 8">
            <a:extLst>
              <a:ext uri="{FF2B5EF4-FFF2-40B4-BE49-F238E27FC236}">
                <a16:creationId xmlns:a16="http://schemas.microsoft.com/office/drawing/2014/main" id="{C8447F05-EEC6-915D-A364-443950EE8A28}"/>
              </a:ext>
            </a:extLst>
          </p:cNvPr>
          <p:cNvPicPr>
            <a:picLocks noChangeAspect="1"/>
          </p:cNvPicPr>
          <p:nvPr/>
        </p:nvPicPr>
        <p:blipFill>
          <a:blip r:embed="rId3"/>
          <a:stretch>
            <a:fillRect/>
          </a:stretch>
        </p:blipFill>
        <p:spPr>
          <a:xfrm>
            <a:off x="7895713" y="1197813"/>
            <a:ext cx="4181987" cy="2632390"/>
          </a:xfrm>
          <a:prstGeom prst="rect">
            <a:avLst/>
          </a:prstGeom>
        </p:spPr>
      </p:pic>
      <p:pic>
        <p:nvPicPr>
          <p:cNvPr id="11" name="Picture 10">
            <a:extLst>
              <a:ext uri="{FF2B5EF4-FFF2-40B4-BE49-F238E27FC236}">
                <a16:creationId xmlns:a16="http://schemas.microsoft.com/office/drawing/2014/main" id="{DF43EA37-863F-C0A7-A5EB-A0676753787A}"/>
              </a:ext>
            </a:extLst>
          </p:cNvPr>
          <p:cNvPicPr>
            <a:picLocks noChangeAspect="1"/>
          </p:cNvPicPr>
          <p:nvPr/>
        </p:nvPicPr>
        <p:blipFill>
          <a:blip r:embed="rId4"/>
          <a:stretch>
            <a:fillRect/>
          </a:stretch>
        </p:blipFill>
        <p:spPr>
          <a:xfrm>
            <a:off x="2174190" y="5138972"/>
            <a:ext cx="5491532" cy="49157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407DD7-5FD4-D587-B641-36EF64FAB99A}"/>
                  </a:ext>
                </a:extLst>
              </p:cNvPr>
              <p:cNvSpPr txBox="1"/>
              <p:nvPr/>
            </p:nvSpPr>
            <p:spPr>
              <a:xfrm>
                <a:off x="3151893" y="4402020"/>
                <a:ext cx="27122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𝐴𝑐𝑐𝑢𝑟𝑎𝑐𝑦</m:t>
                          </m:r>
                        </m:e>
                        <m:sub>
                          <m:r>
                            <a:rPr lang="en-US" b="0" i="1" smtClean="0">
                              <a:latin typeface="Cambria Math" panose="02040503050406030204" pitchFamily="18" charset="0"/>
                            </a:rPr>
                            <m:t>𝑅𝐹</m:t>
                          </m:r>
                          <m:r>
                            <a:rPr lang="en-US" b="0" i="1" smtClean="0">
                              <a:latin typeface="Cambria Math" panose="02040503050406030204" pitchFamily="18" charset="0"/>
                            </a:rPr>
                            <m:t> </m:t>
                          </m:r>
                          <m:r>
                            <a:rPr lang="en-US" b="0" i="1" smtClean="0">
                              <a:latin typeface="Cambria Math" panose="02040503050406030204" pitchFamily="18" charset="0"/>
                            </a:rPr>
                            <m:t>𝑀𝑜𝑑𝑒𝑙</m:t>
                          </m:r>
                        </m:sub>
                      </m:sSub>
                      <m:r>
                        <a:rPr lang="en-US" b="0" i="1" smtClean="0">
                          <a:latin typeface="Cambria Math" panose="02040503050406030204" pitchFamily="18" charset="0"/>
                        </a:rPr>
                        <m:t>=1.00</m:t>
                      </m:r>
                    </m:oMath>
                  </m:oMathPara>
                </a14:m>
                <a:endParaRPr lang="en-US"/>
              </a:p>
            </p:txBody>
          </p:sp>
        </mc:Choice>
        <mc:Fallback xmlns="">
          <p:sp>
            <p:nvSpPr>
              <p:cNvPr id="12" name="TextBox 11">
                <a:extLst>
                  <a:ext uri="{FF2B5EF4-FFF2-40B4-BE49-F238E27FC236}">
                    <a16:creationId xmlns:a16="http://schemas.microsoft.com/office/drawing/2014/main" id="{0E407DD7-5FD4-D587-B641-36EF64FAB99A}"/>
                  </a:ext>
                </a:extLst>
              </p:cNvPr>
              <p:cNvSpPr txBox="1">
                <a:spLocks noRot="1" noChangeAspect="1" noMove="1" noResize="1" noEditPoints="1" noAdjustHandles="1" noChangeArrowheads="1" noChangeShapeType="1" noTextEdit="1"/>
              </p:cNvSpPr>
              <p:nvPr/>
            </p:nvSpPr>
            <p:spPr>
              <a:xfrm>
                <a:off x="3151893" y="4402020"/>
                <a:ext cx="2712281"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ADC6A2-0554-FDA7-9936-C2D689446158}"/>
                  </a:ext>
                </a:extLst>
              </p:cNvPr>
              <p:cNvSpPr txBox="1"/>
              <p:nvPr/>
            </p:nvSpPr>
            <p:spPr>
              <a:xfrm>
                <a:off x="2876911" y="6054232"/>
                <a:ext cx="28809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𝐴𝑐𝑐𝑢𝑟𝑎𝑐𝑦</m:t>
                          </m:r>
                        </m:e>
                        <m:sub>
                          <m:r>
                            <a:rPr lang="en-US" b="0" i="1" smtClean="0">
                              <a:latin typeface="Cambria Math" panose="02040503050406030204" pitchFamily="18" charset="0"/>
                            </a:rPr>
                            <m:t>𝑅𝐹</m:t>
                          </m:r>
                          <m:r>
                            <a:rPr lang="en-US" b="0" i="1" smtClean="0">
                              <a:latin typeface="Cambria Math" panose="02040503050406030204" pitchFamily="18" charset="0"/>
                            </a:rPr>
                            <m:t> </m:t>
                          </m:r>
                          <m:r>
                            <a:rPr lang="en-US" b="0" i="1" smtClean="0">
                              <a:latin typeface="Cambria Math" panose="02040503050406030204" pitchFamily="18" charset="0"/>
                            </a:rPr>
                            <m:t>𝐻𝑜𝑙𝑑𝑜𝑢𝑡</m:t>
                          </m:r>
                        </m:sub>
                      </m:sSub>
                      <m:r>
                        <a:rPr lang="en-US" b="0" i="1" smtClean="0">
                          <a:latin typeface="Cambria Math" panose="02040503050406030204" pitchFamily="18" charset="0"/>
                        </a:rPr>
                        <m:t>=0.35</m:t>
                      </m:r>
                    </m:oMath>
                  </m:oMathPara>
                </a14:m>
                <a:endParaRPr lang="en-US"/>
              </a:p>
            </p:txBody>
          </p:sp>
        </mc:Choice>
        <mc:Fallback xmlns="">
          <p:sp>
            <p:nvSpPr>
              <p:cNvPr id="13" name="TextBox 12">
                <a:extLst>
                  <a:ext uri="{FF2B5EF4-FFF2-40B4-BE49-F238E27FC236}">
                    <a16:creationId xmlns:a16="http://schemas.microsoft.com/office/drawing/2014/main" id="{AEADC6A2-0554-FDA7-9936-C2D689446158}"/>
                  </a:ext>
                </a:extLst>
              </p:cNvPr>
              <p:cNvSpPr txBox="1">
                <a:spLocks noRot="1" noChangeAspect="1" noMove="1" noResize="1" noEditPoints="1" noAdjustHandles="1" noChangeArrowheads="1" noChangeShapeType="1" noTextEdit="1"/>
              </p:cNvSpPr>
              <p:nvPr/>
            </p:nvSpPr>
            <p:spPr>
              <a:xfrm>
                <a:off x="2876911" y="6054232"/>
                <a:ext cx="2880917" cy="369332"/>
              </a:xfrm>
              <a:prstGeom prst="rect">
                <a:avLst/>
              </a:prstGeom>
              <a:blipFill>
                <a:blip r:embed="rId6"/>
                <a:stretch>
                  <a:fillRect b="-1147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0B88A1F3-8539-775A-F498-DB4F67B3E548}"/>
              </a:ext>
            </a:extLst>
          </p:cNvPr>
          <p:cNvPicPr>
            <a:picLocks noChangeAspect="1"/>
          </p:cNvPicPr>
          <p:nvPr/>
        </p:nvPicPr>
        <p:blipFill>
          <a:blip r:embed="rId7"/>
          <a:stretch>
            <a:fillRect/>
          </a:stretch>
        </p:blipFill>
        <p:spPr>
          <a:xfrm>
            <a:off x="7665722" y="5703208"/>
            <a:ext cx="1853624" cy="792939"/>
          </a:xfrm>
          <a:prstGeom prst="rect">
            <a:avLst/>
          </a:prstGeom>
        </p:spPr>
      </p:pic>
    </p:spTree>
    <p:extLst>
      <p:ext uri="{BB962C8B-B14F-4D97-AF65-F5344CB8AC3E}">
        <p14:creationId xmlns:p14="http://schemas.microsoft.com/office/powerpoint/2010/main" val="1515563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C214-0070-3F81-EDA3-DD9E81D4E133}"/>
              </a:ext>
            </a:extLst>
          </p:cNvPr>
          <p:cNvSpPr>
            <a:spLocks noGrp="1"/>
          </p:cNvSpPr>
          <p:nvPr>
            <p:ph type="title"/>
          </p:nvPr>
        </p:nvSpPr>
        <p:spPr/>
        <p:txBody>
          <a:bodyPr/>
          <a:lstStyle/>
          <a:p>
            <a:r>
              <a:rPr lang="en-US">
                <a:latin typeface="ITC Franklin Gothic Std Med"/>
              </a:rPr>
              <a:t>Penalized Logistic Regression</a:t>
            </a:r>
          </a:p>
        </p:txBody>
      </p:sp>
      <p:sp>
        <p:nvSpPr>
          <p:cNvPr id="3" name="Content Placeholder 2">
            <a:extLst>
              <a:ext uri="{FF2B5EF4-FFF2-40B4-BE49-F238E27FC236}">
                <a16:creationId xmlns:a16="http://schemas.microsoft.com/office/drawing/2014/main" id="{71F3D5AB-2738-4EA0-2513-6A9DEC9A706D}"/>
              </a:ext>
            </a:extLst>
          </p:cNvPr>
          <p:cNvSpPr>
            <a:spLocks noGrp="1"/>
          </p:cNvSpPr>
          <p:nvPr>
            <p:ph sz="quarter" idx="11"/>
          </p:nvPr>
        </p:nvSpPr>
        <p:spPr>
          <a:xfrm>
            <a:off x="1086880" y="1889541"/>
            <a:ext cx="9964737" cy="4388857"/>
          </a:xfrm>
        </p:spPr>
        <p:txBody>
          <a:bodyPr vert="horz" lIns="0" tIns="0" rIns="0" bIns="0" rtlCol="0" anchor="t">
            <a:normAutofit/>
          </a:bodyPr>
          <a:lstStyle/>
          <a:p>
            <a:r>
              <a:rPr lang="en-US">
                <a:latin typeface="ITC Franklin Gothic Std Book"/>
              </a:rPr>
              <a:t>Parameter tuning done by </a:t>
            </a:r>
            <a:r>
              <a:rPr lang="en-US" err="1">
                <a:latin typeface="ITC Franklin Gothic Std Book"/>
              </a:rPr>
              <a:t>glmnet</a:t>
            </a:r>
            <a:r>
              <a:rPr lang="en-US">
                <a:latin typeface="ITC Franklin Gothic Std Book"/>
              </a:rPr>
              <a:t> cross validation</a:t>
            </a:r>
          </a:p>
          <a:p>
            <a:pPr lvl="1"/>
            <a:r>
              <a:rPr lang="en-US">
                <a:latin typeface="ITC Franklin Gothic Std Book"/>
              </a:rPr>
              <a:t>Alpha = 0</a:t>
            </a:r>
          </a:p>
          <a:p>
            <a:pPr lvl="1"/>
            <a:r>
              <a:rPr lang="en-US">
                <a:latin typeface="ITC Franklin Gothic Std Book"/>
              </a:rPr>
              <a:t>Lambda = 0</a:t>
            </a:r>
          </a:p>
          <a:p>
            <a:r>
              <a:rPr lang="en-US">
                <a:latin typeface="ITC Franklin Gothic Std Book"/>
              </a:rPr>
              <a:t>Fit a model</a:t>
            </a:r>
            <a:r>
              <a:rPr lang="en-US"/>
              <a:t> using </a:t>
            </a:r>
            <a:r>
              <a:rPr lang="en-US" err="1"/>
              <a:t>glmnet</a:t>
            </a:r>
            <a:r>
              <a:rPr lang="en-US"/>
              <a:t> with </a:t>
            </a:r>
            <a:r>
              <a:rPr lang="en-US">
                <a:latin typeface="ITC Franklin Gothic Std Book"/>
              </a:rPr>
              <a:t>family = binomial</a:t>
            </a:r>
            <a:endParaRPr lang="en-US"/>
          </a:p>
          <a:p>
            <a:r>
              <a:rPr lang="en-US">
                <a:latin typeface="ITC Franklin Gothic Std Book"/>
              </a:rPr>
              <a:t>Training Prediction summary</a:t>
            </a:r>
          </a:p>
          <a:p>
            <a:pPr marL="0" indent="0">
              <a:buNone/>
            </a:pPr>
            <a:endParaRPr lang="en-US">
              <a:latin typeface="ITC Franklin Gothic Std Book"/>
            </a:endParaRPr>
          </a:p>
          <a:p>
            <a:pPr marL="0" indent="0">
              <a:buNone/>
            </a:pPr>
            <a:endParaRPr lang="en-US">
              <a:latin typeface="ITC Franklin Gothic Std Book"/>
            </a:endParaRPr>
          </a:p>
          <a:p>
            <a:pPr lvl="1"/>
            <a:endParaRPr lang="en-US">
              <a:latin typeface="ITC Franklin Gothic Std Book"/>
            </a:endParaRPr>
          </a:p>
          <a:p>
            <a:pPr lvl="1"/>
            <a:r>
              <a:rPr lang="en-US">
                <a:latin typeface="ITC Franklin Gothic Std Book"/>
              </a:rPr>
              <a:t>The model preferred high intercepts and a greater number of parameters</a:t>
            </a:r>
            <a:endParaRPr lang="en-US"/>
          </a:p>
          <a:p>
            <a:r>
              <a:rPr lang="en-US">
                <a:latin typeface="Arial"/>
                <a:cs typeface="Arial"/>
              </a:rPr>
              <a:t>LR model accuracy on the holdout data:</a:t>
            </a:r>
            <a:endParaRPr lang="en-US">
              <a:solidFill>
                <a:srgbClr val="222C4A"/>
              </a:solidFill>
              <a:latin typeface="Arial"/>
              <a:cs typeface="Arial"/>
            </a:endParaRPr>
          </a:p>
          <a:p>
            <a:endParaRPr lang="en-US"/>
          </a:p>
          <a:p>
            <a:pPr lvl="1"/>
            <a:endParaRPr lang="en-US"/>
          </a:p>
          <a:p>
            <a:pPr lvl="1"/>
            <a:endParaRPr lang="en-US"/>
          </a:p>
          <a:p>
            <a:pPr lvl="1"/>
            <a:endParaRPr lang="en-US"/>
          </a:p>
        </p:txBody>
      </p:sp>
      <p:pic>
        <p:nvPicPr>
          <p:cNvPr id="4" name="Picture 3" descr="A graph with numbers and lines&#10;&#10;Description automatically generated">
            <a:extLst>
              <a:ext uri="{FF2B5EF4-FFF2-40B4-BE49-F238E27FC236}">
                <a16:creationId xmlns:a16="http://schemas.microsoft.com/office/drawing/2014/main" id="{D9C518C5-2896-4C74-21F9-F0FD6F9628A8}"/>
              </a:ext>
            </a:extLst>
          </p:cNvPr>
          <p:cNvPicPr>
            <a:picLocks noChangeAspect="1"/>
          </p:cNvPicPr>
          <p:nvPr/>
        </p:nvPicPr>
        <p:blipFill>
          <a:blip r:embed="rId3"/>
          <a:stretch>
            <a:fillRect/>
          </a:stretch>
        </p:blipFill>
        <p:spPr>
          <a:xfrm>
            <a:off x="7649351" y="1786966"/>
            <a:ext cx="4347331" cy="273533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270848-3BCB-77D4-3861-A462459744F0}"/>
                  </a:ext>
                </a:extLst>
              </p:cNvPr>
              <p:cNvSpPr txBox="1"/>
              <p:nvPr/>
            </p:nvSpPr>
            <p:spPr>
              <a:xfrm>
                <a:off x="1540391" y="4338571"/>
                <a:ext cx="26971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𝐴𝑐𝑐𝑢𝑟𝑎𝑐𝑦</m:t>
                          </m:r>
                        </m:e>
                        <m:sub>
                          <m:r>
                            <a:rPr lang="en-US" b="0" i="1" smtClean="0">
                              <a:latin typeface="Cambria Math" panose="02040503050406030204" pitchFamily="18" charset="0"/>
                            </a:rPr>
                            <m:t>𝐿𝑅</m:t>
                          </m:r>
                          <m:r>
                            <a:rPr lang="en-US" b="0" i="1" smtClean="0">
                              <a:latin typeface="Cambria Math" panose="02040503050406030204" pitchFamily="18" charset="0"/>
                            </a:rPr>
                            <m:t> </m:t>
                          </m:r>
                          <m:r>
                            <a:rPr lang="en-US" b="0" i="1" smtClean="0">
                              <a:latin typeface="Cambria Math" panose="02040503050406030204" pitchFamily="18" charset="0"/>
                            </a:rPr>
                            <m:t>𝑀𝑜𝑑𝑒𝑙</m:t>
                          </m:r>
                        </m:sub>
                      </m:sSub>
                      <m:r>
                        <a:rPr lang="en-US" b="0" i="1" smtClean="0">
                          <a:latin typeface="Cambria Math" panose="02040503050406030204" pitchFamily="18" charset="0"/>
                        </a:rPr>
                        <m:t>=0.36</m:t>
                      </m:r>
                    </m:oMath>
                  </m:oMathPara>
                </a14:m>
                <a:endParaRPr lang="en-US"/>
              </a:p>
            </p:txBody>
          </p:sp>
        </mc:Choice>
        <mc:Fallback xmlns="">
          <p:sp>
            <p:nvSpPr>
              <p:cNvPr id="5" name="TextBox 4">
                <a:extLst>
                  <a:ext uri="{FF2B5EF4-FFF2-40B4-BE49-F238E27FC236}">
                    <a16:creationId xmlns:a16="http://schemas.microsoft.com/office/drawing/2014/main" id="{ED270848-3BCB-77D4-3861-A462459744F0}"/>
                  </a:ext>
                </a:extLst>
              </p:cNvPr>
              <p:cNvSpPr txBox="1">
                <a:spLocks noRot="1" noChangeAspect="1" noMove="1" noResize="1" noEditPoints="1" noAdjustHandles="1" noChangeArrowheads="1" noChangeShapeType="1" noTextEdit="1"/>
              </p:cNvSpPr>
              <p:nvPr/>
            </p:nvSpPr>
            <p:spPr>
              <a:xfrm>
                <a:off x="1540391" y="4338571"/>
                <a:ext cx="2697149" cy="369332"/>
              </a:xfrm>
              <a:prstGeom prst="rect">
                <a:avLst/>
              </a:prstGeom>
              <a:blipFill>
                <a:blip r:embed="rId4"/>
                <a:stretch>
                  <a:fillRect b="-1333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F6CB243-6DA6-C14D-184A-AA67DC73917E}"/>
              </a:ext>
            </a:extLst>
          </p:cNvPr>
          <p:cNvPicPr>
            <a:picLocks noChangeAspect="1"/>
          </p:cNvPicPr>
          <p:nvPr/>
        </p:nvPicPr>
        <p:blipFill>
          <a:blip r:embed="rId5"/>
          <a:stretch>
            <a:fillRect/>
          </a:stretch>
        </p:blipFill>
        <p:spPr>
          <a:xfrm>
            <a:off x="1086880" y="3747277"/>
            <a:ext cx="5742440" cy="48871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F586B0-FF12-77DF-6A63-0C49434691DA}"/>
                  </a:ext>
                </a:extLst>
              </p:cNvPr>
              <p:cNvSpPr txBox="1"/>
              <p:nvPr/>
            </p:nvSpPr>
            <p:spPr>
              <a:xfrm>
                <a:off x="1540391" y="5592232"/>
                <a:ext cx="28657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𝐴𝑐𝑐𝑢𝑟𝑎𝑐𝑦</m:t>
                          </m:r>
                        </m:e>
                        <m:sub>
                          <m:r>
                            <a:rPr lang="en-US" b="0" i="1" smtClean="0">
                              <a:latin typeface="Cambria Math" panose="02040503050406030204" pitchFamily="18" charset="0"/>
                            </a:rPr>
                            <m:t>𝐿𝑅</m:t>
                          </m:r>
                          <m:r>
                            <a:rPr lang="en-US" b="0" i="1" smtClean="0">
                              <a:latin typeface="Cambria Math" panose="02040503050406030204" pitchFamily="18" charset="0"/>
                            </a:rPr>
                            <m:t> </m:t>
                          </m:r>
                          <m:r>
                            <a:rPr lang="en-US" b="0" i="1" smtClean="0">
                              <a:latin typeface="Cambria Math" panose="02040503050406030204" pitchFamily="18" charset="0"/>
                            </a:rPr>
                            <m:t>𝐻𝑜𝑙𝑑𝑜𝑢𝑡</m:t>
                          </m:r>
                        </m:sub>
                      </m:sSub>
                      <m:r>
                        <a:rPr lang="en-US" b="0" i="1" smtClean="0">
                          <a:latin typeface="Cambria Math" panose="02040503050406030204" pitchFamily="18" charset="0"/>
                        </a:rPr>
                        <m:t>=0.35</m:t>
                      </m:r>
                    </m:oMath>
                  </m:oMathPara>
                </a14:m>
                <a:endParaRPr lang="en-US"/>
              </a:p>
            </p:txBody>
          </p:sp>
        </mc:Choice>
        <mc:Fallback xmlns="">
          <p:sp>
            <p:nvSpPr>
              <p:cNvPr id="8" name="TextBox 7">
                <a:extLst>
                  <a:ext uri="{FF2B5EF4-FFF2-40B4-BE49-F238E27FC236}">
                    <a16:creationId xmlns:a16="http://schemas.microsoft.com/office/drawing/2014/main" id="{A6F586B0-FF12-77DF-6A63-0C49434691DA}"/>
                  </a:ext>
                </a:extLst>
              </p:cNvPr>
              <p:cNvSpPr txBox="1">
                <a:spLocks noRot="1" noChangeAspect="1" noMove="1" noResize="1" noEditPoints="1" noAdjustHandles="1" noChangeArrowheads="1" noChangeShapeType="1" noTextEdit="1"/>
              </p:cNvSpPr>
              <p:nvPr/>
            </p:nvSpPr>
            <p:spPr>
              <a:xfrm>
                <a:off x="1540391" y="5592232"/>
                <a:ext cx="2865785" cy="369332"/>
              </a:xfrm>
              <a:prstGeom prst="rect">
                <a:avLst/>
              </a:prstGeom>
              <a:blipFill>
                <a:blip r:embed="rId6"/>
                <a:stretch>
                  <a:fillRect b="-114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C0D261D-59EF-FBD7-0AD7-340BC1C32A94}"/>
              </a:ext>
            </a:extLst>
          </p:cNvPr>
          <p:cNvPicPr>
            <a:picLocks noChangeAspect="1"/>
          </p:cNvPicPr>
          <p:nvPr/>
        </p:nvPicPr>
        <p:blipFill>
          <a:blip r:embed="rId7"/>
          <a:stretch>
            <a:fillRect/>
          </a:stretch>
        </p:blipFill>
        <p:spPr>
          <a:xfrm>
            <a:off x="5500750" y="5542689"/>
            <a:ext cx="2039738" cy="837750"/>
          </a:xfrm>
          <a:prstGeom prst="rect">
            <a:avLst/>
          </a:prstGeom>
        </p:spPr>
      </p:pic>
    </p:spTree>
    <p:extLst>
      <p:ext uri="{BB962C8B-B14F-4D97-AF65-F5344CB8AC3E}">
        <p14:creationId xmlns:p14="http://schemas.microsoft.com/office/powerpoint/2010/main" val="3883926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C214-0070-3F81-EDA3-DD9E81D4E133}"/>
              </a:ext>
            </a:extLst>
          </p:cNvPr>
          <p:cNvSpPr>
            <a:spLocks noGrp="1"/>
          </p:cNvSpPr>
          <p:nvPr>
            <p:ph type="title"/>
          </p:nvPr>
        </p:nvSpPr>
        <p:spPr/>
        <p:txBody>
          <a:bodyPr/>
          <a:lstStyle/>
          <a:p>
            <a:r>
              <a:rPr lang="en-US">
                <a:latin typeface="ITC Franklin Gothic Std Med"/>
              </a:rPr>
              <a:t>Boosted Trees</a:t>
            </a:r>
            <a:endParaRPr lang="en-US"/>
          </a:p>
        </p:txBody>
      </p:sp>
      <p:sp>
        <p:nvSpPr>
          <p:cNvPr id="3" name="Content Placeholder 2">
            <a:extLst>
              <a:ext uri="{FF2B5EF4-FFF2-40B4-BE49-F238E27FC236}">
                <a16:creationId xmlns:a16="http://schemas.microsoft.com/office/drawing/2014/main" id="{71F3D5AB-2738-4EA0-2513-6A9DEC9A706D}"/>
              </a:ext>
            </a:extLst>
          </p:cNvPr>
          <p:cNvSpPr>
            <a:spLocks noGrp="1"/>
          </p:cNvSpPr>
          <p:nvPr>
            <p:ph sz="quarter" idx="11"/>
          </p:nvPr>
        </p:nvSpPr>
        <p:spPr>
          <a:xfrm>
            <a:off x="1086880" y="1889541"/>
            <a:ext cx="9964737" cy="4388857"/>
          </a:xfrm>
        </p:spPr>
        <p:txBody>
          <a:bodyPr vert="horz" lIns="0" tIns="0" rIns="0" bIns="0" rtlCol="0" anchor="t">
            <a:normAutofit/>
          </a:bodyPr>
          <a:lstStyle/>
          <a:p>
            <a:r>
              <a:rPr lang="en-US">
                <a:latin typeface="ITC Franklin Gothic Std Book"/>
              </a:rPr>
              <a:t>500 base models of gradient boosted simple decision trees</a:t>
            </a:r>
          </a:p>
          <a:p>
            <a:pPr lvl="1"/>
            <a:r>
              <a:rPr lang="en-US">
                <a:latin typeface="ITC Franklin Gothic Std Book"/>
              </a:rPr>
              <a:t>10 sequentially improving decision trees in each base model (</a:t>
            </a:r>
            <a:r>
              <a:rPr lang="en-US" err="1">
                <a:latin typeface="ITC Franklin Gothic Std Book"/>
              </a:rPr>
              <a:t>nrounds</a:t>
            </a:r>
            <a:r>
              <a:rPr lang="en-US">
                <a:latin typeface="ITC Franklin Gothic Std Book"/>
              </a:rPr>
              <a:t> = 10)</a:t>
            </a:r>
            <a:endParaRPr lang="en-US"/>
          </a:p>
          <a:p>
            <a:pPr>
              <a:lnSpc>
                <a:spcPct val="90000"/>
              </a:lnSpc>
            </a:pPr>
            <a:r>
              <a:rPr lang="en-US">
                <a:latin typeface="ITC Franklin Gothic Std Book"/>
              </a:rPr>
              <a:t>Predictions made from each base model</a:t>
            </a:r>
          </a:p>
          <a:p>
            <a:pPr>
              <a:lnSpc>
                <a:spcPct val="90000"/>
              </a:lnSpc>
            </a:pPr>
            <a:r>
              <a:rPr lang="en-US">
                <a:latin typeface="ITC Franklin Gothic Std Book"/>
              </a:rPr>
              <a:t>Meta-Model was trained using logistic regression and probabilities were predicted</a:t>
            </a:r>
          </a:p>
          <a:p>
            <a:pPr lvl="1">
              <a:lnSpc>
                <a:spcPct val="90000"/>
              </a:lnSpc>
            </a:pPr>
            <a:r>
              <a:rPr lang="en-US">
                <a:latin typeface="ITC Franklin Gothic Std Book"/>
              </a:rPr>
              <a:t>Prediction Summary:</a:t>
            </a:r>
          </a:p>
          <a:p>
            <a:pPr lvl="1">
              <a:lnSpc>
                <a:spcPct val="90000"/>
              </a:lnSpc>
            </a:pPr>
            <a:endParaRPr lang="en-US">
              <a:latin typeface="ITC Franklin Gothic Std Book"/>
            </a:endParaRPr>
          </a:p>
          <a:p>
            <a:pPr lvl="1">
              <a:lnSpc>
                <a:spcPct val="90000"/>
              </a:lnSpc>
            </a:pPr>
            <a:endParaRPr lang="en-US">
              <a:latin typeface="ITC Franklin Gothic Std Book"/>
            </a:endParaRPr>
          </a:p>
          <a:p>
            <a:pPr lvl="1">
              <a:lnSpc>
                <a:spcPct val="90000"/>
              </a:lnSpc>
            </a:pPr>
            <a:r>
              <a:rPr lang="en-US">
                <a:latin typeface="ITC Franklin Gothic Std Book"/>
              </a:rPr>
              <a:t>Meta-model accuracy</a:t>
            </a:r>
          </a:p>
          <a:p>
            <a:pPr>
              <a:lnSpc>
                <a:spcPct val="90000"/>
              </a:lnSpc>
            </a:pPr>
            <a:endParaRPr lang="en-US">
              <a:latin typeface="ITC Franklin Gothic Std Book"/>
            </a:endParaRPr>
          </a:p>
          <a:p>
            <a:pPr>
              <a:lnSpc>
                <a:spcPct val="90000"/>
              </a:lnSpc>
            </a:pPr>
            <a:r>
              <a:rPr lang="en-US">
                <a:latin typeface="ITC Franklin Gothic Std Book"/>
              </a:rPr>
              <a:t>Boosted Trees model accuracy on holdout data</a:t>
            </a:r>
          </a:p>
          <a:p>
            <a:pPr>
              <a:lnSpc>
                <a:spcPct val="90000"/>
              </a:lnSpc>
            </a:pPr>
            <a:endParaRPr lang="en-US"/>
          </a:p>
          <a:p>
            <a:pPr lvl="1"/>
            <a:endParaRPr lang="en-US"/>
          </a:p>
          <a:p>
            <a:pPr lvl="1"/>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891806-61AB-6B43-3738-C2D2FD18EFCD}"/>
                  </a:ext>
                </a:extLst>
              </p:cNvPr>
              <p:cNvSpPr txBox="1"/>
              <p:nvPr/>
            </p:nvSpPr>
            <p:spPr>
              <a:xfrm>
                <a:off x="4247933" y="4319075"/>
                <a:ext cx="27131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𝐴𝑐𝑐𝑢𝑟𝑎𝑐𝑦</m:t>
                          </m:r>
                        </m:e>
                        <m:sub>
                          <m:r>
                            <a:rPr lang="en-US" b="0" i="1" smtClean="0">
                              <a:latin typeface="Cambria Math" panose="02040503050406030204" pitchFamily="18" charset="0"/>
                            </a:rPr>
                            <m:t>𝐵𝑇</m:t>
                          </m:r>
                          <m:r>
                            <a:rPr lang="en-US" b="0" i="1" smtClean="0">
                              <a:latin typeface="Cambria Math" panose="02040503050406030204" pitchFamily="18" charset="0"/>
                            </a:rPr>
                            <m:t> </m:t>
                          </m:r>
                          <m:r>
                            <a:rPr lang="en-US" b="0" i="1" smtClean="0">
                              <a:latin typeface="Cambria Math" panose="02040503050406030204" pitchFamily="18" charset="0"/>
                            </a:rPr>
                            <m:t>𝑀𝑜𝑑𝑒𝑙</m:t>
                          </m:r>
                        </m:sub>
                      </m:sSub>
                      <m:r>
                        <a:rPr lang="en-US" b="0" i="1" smtClean="0">
                          <a:latin typeface="Cambria Math" panose="02040503050406030204" pitchFamily="18" charset="0"/>
                        </a:rPr>
                        <m:t>=0.68</m:t>
                      </m:r>
                    </m:oMath>
                  </m:oMathPara>
                </a14:m>
                <a:endParaRPr lang="en-US"/>
              </a:p>
            </p:txBody>
          </p:sp>
        </mc:Choice>
        <mc:Fallback xmlns="">
          <p:sp>
            <p:nvSpPr>
              <p:cNvPr id="4" name="TextBox 3">
                <a:extLst>
                  <a:ext uri="{FF2B5EF4-FFF2-40B4-BE49-F238E27FC236}">
                    <a16:creationId xmlns:a16="http://schemas.microsoft.com/office/drawing/2014/main" id="{E9891806-61AB-6B43-3738-C2D2FD18EFCD}"/>
                  </a:ext>
                </a:extLst>
              </p:cNvPr>
              <p:cNvSpPr txBox="1">
                <a:spLocks noRot="1" noChangeAspect="1" noMove="1" noResize="1" noEditPoints="1" noAdjustHandles="1" noChangeArrowheads="1" noChangeShapeType="1" noTextEdit="1"/>
              </p:cNvSpPr>
              <p:nvPr/>
            </p:nvSpPr>
            <p:spPr>
              <a:xfrm>
                <a:off x="4247933" y="4319075"/>
                <a:ext cx="2713179" cy="369332"/>
              </a:xfrm>
              <a:prstGeom prst="rect">
                <a:avLst/>
              </a:prstGeom>
              <a:blipFill>
                <a:blip r:embed="rId3"/>
                <a:stretch>
                  <a:fillRect b="-1333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7479D26-7718-DBC8-5F70-BB1324E51491}"/>
              </a:ext>
            </a:extLst>
          </p:cNvPr>
          <p:cNvPicPr>
            <a:picLocks noChangeAspect="1"/>
          </p:cNvPicPr>
          <p:nvPr/>
        </p:nvPicPr>
        <p:blipFill rotWithShape="1">
          <a:blip r:embed="rId4"/>
          <a:srcRect t="7654"/>
          <a:stretch/>
        </p:blipFill>
        <p:spPr>
          <a:xfrm>
            <a:off x="1673290" y="3685443"/>
            <a:ext cx="5681668" cy="47040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93E382-57F3-DA3B-4D0D-E7CA143F075B}"/>
                  </a:ext>
                </a:extLst>
              </p:cNvPr>
              <p:cNvSpPr txBox="1"/>
              <p:nvPr/>
            </p:nvSpPr>
            <p:spPr>
              <a:xfrm>
                <a:off x="2462203" y="5485267"/>
                <a:ext cx="28818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𝐴𝑐𝑐𝑢𝑟𝑎𝑐𝑦</m:t>
                          </m:r>
                        </m:e>
                        <m:sub>
                          <m:r>
                            <a:rPr lang="en-US" b="0" i="1" smtClean="0">
                              <a:latin typeface="Cambria Math" panose="02040503050406030204" pitchFamily="18" charset="0"/>
                            </a:rPr>
                            <m:t>𝐵𝑇</m:t>
                          </m:r>
                          <m:r>
                            <a:rPr lang="en-US" b="0" i="1" smtClean="0">
                              <a:latin typeface="Cambria Math" panose="02040503050406030204" pitchFamily="18" charset="0"/>
                            </a:rPr>
                            <m:t> </m:t>
                          </m:r>
                          <m:r>
                            <a:rPr lang="en-US" b="0" i="1" smtClean="0">
                              <a:latin typeface="Cambria Math" panose="02040503050406030204" pitchFamily="18" charset="0"/>
                            </a:rPr>
                            <m:t>𝐻𝑜𝑙𝑑𝑜𝑢𝑡</m:t>
                          </m:r>
                        </m:sub>
                      </m:sSub>
                      <m:r>
                        <a:rPr lang="en-US" b="0" i="1" smtClean="0">
                          <a:latin typeface="Cambria Math" panose="02040503050406030204" pitchFamily="18" charset="0"/>
                        </a:rPr>
                        <m:t>=0.47</m:t>
                      </m:r>
                    </m:oMath>
                  </m:oMathPara>
                </a14:m>
                <a:endParaRPr lang="en-US"/>
              </a:p>
            </p:txBody>
          </p:sp>
        </mc:Choice>
        <mc:Fallback xmlns="">
          <p:sp>
            <p:nvSpPr>
              <p:cNvPr id="7" name="TextBox 6">
                <a:extLst>
                  <a:ext uri="{FF2B5EF4-FFF2-40B4-BE49-F238E27FC236}">
                    <a16:creationId xmlns:a16="http://schemas.microsoft.com/office/drawing/2014/main" id="{5493E382-57F3-DA3B-4D0D-E7CA143F075B}"/>
                  </a:ext>
                </a:extLst>
              </p:cNvPr>
              <p:cNvSpPr txBox="1">
                <a:spLocks noRot="1" noChangeAspect="1" noMove="1" noResize="1" noEditPoints="1" noAdjustHandles="1" noChangeArrowheads="1" noChangeShapeType="1" noTextEdit="1"/>
              </p:cNvSpPr>
              <p:nvPr/>
            </p:nvSpPr>
            <p:spPr>
              <a:xfrm>
                <a:off x="2462203" y="5485267"/>
                <a:ext cx="2881815" cy="369332"/>
              </a:xfrm>
              <a:prstGeom prst="rect">
                <a:avLst/>
              </a:prstGeom>
              <a:blipFill>
                <a:blip r:embed="rId5"/>
                <a:stretch>
                  <a:fillRect b="-1333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443890E-C5DA-8E44-55E3-6812F56FFA59}"/>
              </a:ext>
            </a:extLst>
          </p:cNvPr>
          <p:cNvPicPr>
            <a:picLocks noChangeAspect="1"/>
          </p:cNvPicPr>
          <p:nvPr/>
        </p:nvPicPr>
        <p:blipFill>
          <a:blip r:embed="rId6"/>
          <a:stretch>
            <a:fillRect/>
          </a:stretch>
        </p:blipFill>
        <p:spPr>
          <a:xfrm>
            <a:off x="6961112" y="5237971"/>
            <a:ext cx="2488641" cy="1016864"/>
          </a:xfrm>
          <a:prstGeom prst="rect">
            <a:avLst/>
          </a:prstGeom>
        </p:spPr>
      </p:pic>
    </p:spTree>
    <p:extLst>
      <p:ext uri="{BB962C8B-B14F-4D97-AF65-F5344CB8AC3E}">
        <p14:creationId xmlns:p14="http://schemas.microsoft.com/office/powerpoint/2010/main" val="2277666899"/>
      </p:ext>
    </p:extLst>
  </p:cSld>
  <p:clrMapOvr>
    <a:masterClrMapping/>
  </p:clrMapOvr>
</p:sld>
</file>

<file path=ppt/theme/theme1.xml><?xml version="1.0" encoding="utf-8"?>
<a:theme xmlns:a="http://schemas.openxmlformats.org/drawingml/2006/main" name="UVA Clean">
  <a:themeElements>
    <a:clrScheme name="UVA Colors">
      <a:dk1>
        <a:srgbClr val="222C4A"/>
      </a:dk1>
      <a:lt1>
        <a:srgbClr val="FFFFFF"/>
      </a:lt1>
      <a:dk2>
        <a:srgbClr val="656565"/>
      </a:dk2>
      <a:lt2>
        <a:srgbClr val="E7E6E6"/>
      </a:lt2>
      <a:accent1>
        <a:srgbClr val="222C4A"/>
      </a:accent1>
      <a:accent2>
        <a:srgbClr val="A8AFC5"/>
      </a:accent2>
      <a:accent3>
        <a:srgbClr val="E57200"/>
      </a:accent3>
      <a:accent4>
        <a:srgbClr val="FCD8BC"/>
      </a:accent4>
      <a:accent5>
        <a:srgbClr val="069EDF"/>
      </a:accent5>
      <a:accent6>
        <a:srgbClr val="23C9D3"/>
      </a:accent6>
      <a:hlink>
        <a:srgbClr val="222C4A"/>
      </a:hlink>
      <a:folHlink>
        <a:srgbClr val="069ED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C2659"/>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Application>Microsoft Office PowerPoint</Application>
  <PresentationFormat>Widescreen</PresentationFormat>
  <Slides>13</Slides>
  <Notes>12</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UVA Clean</vt:lpstr>
      <vt:lpstr>Unveiling Heart Attack Risk through Data Insights</vt:lpstr>
      <vt:lpstr>Data Summary and Problem Statement</vt:lpstr>
      <vt:lpstr>Data Exploration</vt:lpstr>
      <vt:lpstr>Data Pipeline and Cleaning Steps</vt:lpstr>
      <vt:lpstr>Cost Function</vt:lpstr>
      <vt:lpstr>Model Evaluation Metric</vt:lpstr>
      <vt:lpstr>Random Forest</vt:lpstr>
      <vt:lpstr>Penalized Logistic Regression</vt:lpstr>
      <vt:lpstr>Boosted Trees</vt:lpstr>
      <vt:lpstr>Model Averaging</vt:lpstr>
      <vt:lpstr>Model Evaluation with Holdout Data</vt:lpstr>
      <vt:lpstr>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UVA</dc:creator>
  <cp:keywords/>
  <dc:description/>
  <cp:revision>2</cp:revision>
  <dcterms:created xsi:type="dcterms:W3CDTF">2023-07-17T20:38:11Z</dcterms:created>
  <dcterms:modified xsi:type="dcterms:W3CDTF">2024-05-21T17:31:13Z</dcterms:modified>
  <cp:category/>
</cp:coreProperties>
</file>